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3" r:id="rId2"/>
    <p:sldId id="334" r:id="rId3"/>
    <p:sldId id="335" r:id="rId4"/>
    <p:sldId id="336" r:id="rId5"/>
    <p:sldId id="337" r:id="rId6"/>
    <p:sldId id="338"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CCECFF"/>
    <a:srgbClr val="99CCFF"/>
    <a:srgbClr val="66CCFF"/>
    <a:srgbClr val="FF6600"/>
    <a:srgbClr val="FF0000"/>
    <a:srgbClr val="339933"/>
    <a:srgbClr val="FFFF99"/>
    <a:srgbClr val="0066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varScale="1">
        <p:scale>
          <a:sx n="78" d="100"/>
          <a:sy n="78" d="100"/>
        </p:scale>
        <p:origin x="1590" y="29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D95132BF-3810-8518-8893-85D34A0A9930}"/>
              </a:ext>
            </a:extLst>
          </p:cNvPr>
          <p:cNvSpPr/>
          <p:nvPr/>
        </p:nvSpPr>
        <p:spPr>
          <a:xfrm>
            <a:off x="209005" y="169817"/>
            <a:ext cx="9469519" cy="1700543"/>
          </a:xfrm>
          <a:prstGeom prst="roundRect">
            <a:avLst>
              <a:gd name="adj" fmla="val 14028"/>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BE5B7B4-66F9-BDDC-7DAE-159885DF2C19}"/>
              </a:ext>
            </a:extLst>
          </p:cNvPr>
          <p:cNvSpPr txBox="1"/>
          <p:nvPr/>
        </p:nvSpPr>
        <p:spPr>
          <a:xfrm>
            <a:off x="621200" y="667266"/>
            <a:ext cx="8652279" cy="699402"/>
          </a:xfrm>
          <a:prstGeom prst="rect">
            <a:avLst/>
          </a:prstGeom>
          <a:noFill/>
        </p:spPr>
        <p:txBody>
          <a:bodyPr wrap="none" rtlCol="0">
            <a:prstTxWarp prst="textPlain">
              <a:avLst/>
            </a:prstTxWarp>
            <a:spAutoFit/>
          </a:bodyPr>
          <a:lstStyle/>
          <a:p>
            <a:pPr algn="ctr"/>
            <a:r>
              <a:rPr kumimoji="1" lang="en-US" altLang="ja-JP" b="1" dirty="0">
                <a:solidFill>
                  <a:schemeClr val="bg1"/>
                </a:solidFill>
                <a:latin typeface="メイリオ" panose="020B0604030504040204" pitchFamily="50" charset="-128"/>
                <a:ea typeface="メイリオ" panose="020B0604030504040204" pitchFamily="50" charset="-128"/>
              </a:rPr>
              <a:t>SNS</a:t>
            </a:r>
            <a:r>
              <a:rPr kumimoji="1" lang="ja-JP" altLang="en-US" b="1" dirty="0">
                <a:solidFill>
                  <a:schemeClr val="bg1"/>
                </a:solidFill>
                <a:latin typeface="メイリオ" panose="020B0604030504040204" pitchFamily="50" charset="-128"/>
                <a:ea typeface="メイリオ" panose="020B0604030504040204" pitchFamily="50" charset="-128"/>
              </a:rPr>
              <a:t>への投稿ちょっと待って！</a:t>
            </a:r>
            <a:endParaRPr kumimoji="1" lang="en-US" altLang="ja-JP" b="1" dirty="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66364FC0-0E12-57F4-266B-8A3BC13A8AC9}"/>
              </a:ext>
            </a:extLst>
          </p:cNvPr>
          <p:cNvSpPr txBox="1"/>
          <p:nvPr/>
        </p:nvSpPr>
        <p:spPr>
          <a:xfrm>
            <a:off x="428433" y="2076206"/>
            <a:ext cx="4436878" cy="3877985"/>
          </a:xfrm>
          <a:prstGeom prst="rect">
            <a:avLst/>
          </a:prstGeom>
          <a:noFill/>
        </p:spPr>
        <p:txBody>
          <a:bodyPr wrap="square" rtlCol="0">
            <a:spAutoFit/>
          </a:bodyPr>
          <a:lstStyle/>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写真や動画を公開する前に、</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写っている人の同意を取りましたか？</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個人情報や位置情報が含まれていないか、間違いなく確認しましたか？</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一度ネットに出した情報は完全に消せないことを理解した上での投稿ですか？</a:t>
            </a:r>
          </a:p>
        </p:txBody>
      </p:sp>
      <p:sp>
        <p:nvSpPr>
          <p:cNvPr id="9" name="フリーフォーム: 図形 8">
            <a:extLst>
              <a:ext uri="{FF2B5EF4-FFF2-40B4-BE49-F238E27FC236}">
                <a16:creationId xmlns:a16="http://schemas.microsoft.com/office/drawing/2014/main" id="{96895514-8576-C362-A551-17BF3215DD85}"/>
              </a:ext>
            </a:extLst>
          </p:cNvPr>
          <p:cNvSpPr/>
          <p:nvPr/>
        </p:nvSpPr>
        <p:spPr>
          <a:xfrm>
            <a:off x="8001819" y="2138887"/>
            <a:ext cx="1538424" cy="1259280"/>
          </a:xfrm>
          <a:custGeom>
            <a:avLst/>
            <a:gdLst>
              <a:gd name="connsiteX0" fmla="*/ 386760 w 1538424"/>
              <a:gd name="connsiteY0" fmla="*/ 0 h 1259280"/>
              <a:gd name="connsiteX1" fmla="*/ 1151664 w 1538424"/>
              <a:gd name="connsiteY1" fmla="*/ 0 h 1259280"/>
              <a:gd name="connsiteX2" fmla="*/ 1538424 w 1538424"/>
              <a:gd name="connsiteY2" fmla="*/ 386760 h 1259280"/>
              <a:gd name="connsiteX3" fmla="*/ 1538424 w 1538424"/>
              <a:gd name="connsiteY3" fmla="*/ 724523 h 1259280"/>
              <a:gd name="connsiteX4" fmla="*/ 1151664 w 1538424"/>
              <a:gd name="connsiteY4" fmla="*/ 1111283 h 1259280"/>
              <a:gd name="connsiteX5" fmla="*/ 997873 w 1538424"/>
              <a:gd name="connsiteY5" fmla="*/ 1111283 h 1259280"/>
              <a:gd name="connsiteX6" fmla="*/ 961649 w 1538424"/>
              <a:gd name="connsiteY6" fmla="*/ 1154102 h 1259280"/>
              <a:gd name="connsiteX7" fmla="*/ 623431 w 1538424"/>
              <a:gd name="connsiteY7" fmla="*/ 1254248 h 1259280"/>
              <a:gd name="connsiteX8" fmla="*/ 786134 w 1538424"/>
              <a:gd name="connsiteY8" fmla="*/ 1127287 h 1259280"/>
              <a:gd name="connsiteX9" fmla="*/ 795759 w 1538424"/>
              <a:gd name="connsiteY9" fmla="*/ 1111283 h 1259280"/>
              <a:gd name="connsiteX10" fmla="*/ 386760 w 1538424"/>
              <a:gd name="connsiteY10" fmla="*/ 1111283 h 1259280"/>
              <a:gd name="connsiteX11" fmla="*/ 0 w 1538424"/>
              <a:gd name="connsiteY11" fmla="*/ 724523 h 1259280"/>
              <a:gd name="connsiteX12" fmla="*/ 0 w 1538424"/>
              <a:gd name="connsiteY12" fmla="*/ 386760 h 1259280"/>
              <a:gd name="connsiteX13" fmla="*/ 386760 w 1538424"/>
              <a:gd name="connsiteY13" fmla="*/ 0 h 12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8424" h="1259280">
                <a:moveTo>
                  <a:pt x="386760" y="0"/>
                </a:moveTo>
                <a:lnTo>
                  <a:pt x="1151664" y="0"/>
                </a:lnTo>
                <a:cubicBezTo>
                  <a:pt x="1365266" y="0"/>
                  <a:pt x="1538424" y="173158"/>
                  <a:pt x="1538424" y="386760"/>
                </a:cubicBezTo>
                <a:lnTo>
                  <a:pt x="1538424" y="724523"/>
                </a:lnTo>
                <a:cubicBezTo>
                  <a:pt x="1538424" y="938125"/>
                  <a:pt x="1365266" y="1111283"/>
                  <a:pt x="1151664" y="1111283"/>
                </a:cubicBezTo>
                <a:lnTo>
                  <a:pt x="997873" y="1111283"/>
                </a:lnTo>
                <a:lnTo>
                  <a:pt x="961649" y="1154102"/>
                </a:lnTo>
                <a:cubicBezTo>
                  <a:pt x="879601" y="1233141"/>
                  <a:pt x="754801" y="1274295"/>
                  <a:pt x="623431" y="1254248"/>
                </a:cubicBezTo>
                <a:cubicBezTo>
                  <a:pt x="689385" y="1223684"/>
                  <a:pt x="744742" y="1179937"/>
                  <a:pt x="786134" y="1127287"/>
                </a:cubicBezTo>
                <a:lnTo>
                  <a:pt x="795759" y="1111283"/>
                </a:lnTo>
                <a:lnTo>
                  <a:pt x="386760" y="1111283"/>
                </a:lnTo>
                <a:cubicBezTo>
                  <a:pt x="173158" y="1111283"/>
                  <a:pt x="0" y="938125"/>
                  <a:pt x="0" y="724523"/>
                </a:cubicBezTo>
                <a:lnTo>
                  <a:pt x="0" y="386760"/>
                </a:lnTo>
                <a:cubicBezTo>
                  <a:pt x="0" y="173158"/>
                  <a:pt x="173158" y="0"/>
                  <a:pt x="386760"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テキスト ボックス 9">
            <a:extLst>
              <a:ext uri="{FF2B5EF4-FFF2-40B4-BE49-F238E27FC236}">
                <a16:creationId xmlns:a16="http://schemas.microsoft.com/office/drawing/2014/main" id="{66BC9AB9-8E99-07AB-73A8-EA8B3179C318}"/>
              </a:ext>
            </a:extLst>
          </p:cNvPr>
          <p:cNvSpPr txBox="1"/>
          <p:nvPr/>
        </p:nvSpPr>
        <p:spPr>
          <a:xfrm>
            <a:off x="8223886" y="2340586"/>
            <a:ext cx="1094288" cy="646331"/>
          </a:xfrm>
          <a:prstGeom prst="rect">
            <a:avLst/>
          </a:prstGeom>
          <a:noFill/>
        </p:spPr>
        <p:txBody>
          <a:bodyPr wrap="square" rtlCol="0">
            <a:spAutoFit/>
          </a:bodyPr>
          <a:lstStyle/>
          <a:p>
            <a:pPr algn="ctr">
              <a:spcAft>
                <a:spcPts val="0"/>
              </a:spcAft>
              <a:buClr>
                <a:srgbClr val="C00000"/>
              </a:buClr>
            </a:pPr>
            <a:r>
              <a:rPr lang="ja-JP" altLang="en-US" b="1" dirty="0">
                <a:latin typeface="メイリオ" panose="020B0604030504040204" pitchFamily="50" charset="-128"/>
                <a:ea typeface="メイリオ" panose="020B0604030504040204" pitchFamily="50" charset="-128"/>
              </a:rPr>
              <a:t>お願い</a:t>
            </a:r>
            <a:endParaRPr lang="en-US" altLang="ja-JP"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b="1" dirty="0">
                <a:latin typeface="メイリオ" panose="020B0604030504040204" pitchFamily="50" charset="-128"/>
                <a:ea typeface="メイリオ" panose="020B0604030504040204" pitchFamily="50" charset="-128"/>
              </a:rPr>
              <a:t>やめて</a:t>
            </a:r>
          </a:p>
        </p:txBody>
      </p:sp>
      <p:grpSp>
        <p:nvGrpSpPr>
          <p:cNvPr id="11" name="グループ化 10">
            <a:extLst>
              <a:ext uri="{FF2B5EF4-FFF2-40B4-BE49-F238E27FC236}">
                <a16:creationId xmlns:a16="http://schemas.microsoft.com/office/drawing/2014/main" id="{C96069D6-44A0-02B7-DAB1-58A48AC1E36F}"/>
              </a:ext>
            </a:extLst>
          </p:cNvPr>
          <p:cNvGrpSpPr/>
          <p:nvPr/>
        </p:nvGrpSpPr>
        <p:grpSpPr>
          <a:xfrm>
            <a:off x="7717403" y="2834579"/>
            <a:ext cx="1806914" cy="1957488"/>
            <a:chOff x="4441900" y="1836168"/>
            <a:chExt cx="2303295" cy="2495234"/>
          </a:xfrm>
        </p:grpSpPr>
        <p:sp>
          <p:nvSpPr>
            <p:cNvPr id="12" name="爆発: 8 pt 11">
              <a:extLst>
                <a:ext uri="{FF2B5EF4-FFF2-40B4-BE49-F238E27FC236}">
                  <a16:creationId xmlns:a16="http://schemas.microsoft.com/office/drawing/2014/main" id="{40F04F97-487C-FAAC-69B8-683CFEA0A6ED}"/>
                </a:ext>
              </a:extLst>
            </p:cNvPr>
            <p:cNvSpPr/>
            <p:nvPr/>
          </p:nvSpPr>
          <p:spPr bwMode="auto">
            <a:xfrm>
              <a:off x="4867938" y="3867241"/>
              <a:ext cx="1509820" cy="464161"/>
            </a:xfrm>
            <a:prstGeom prst="irregularSeal1">
              <a:avLst/>
            </a:prstGeom>
            <a:solidFill>
              <a:srgbClr val="FF0000"/>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3" name="フリーフォーム: 図形 12">
              <a:extLst>
                <a:ext uri="{FF2B5EF4-FFF2-40B4-BE49-F238E27FC236}">
                  <a16:creationId xmlns:a16="http://schemas.microsoft.com/office/drawing/2014/main" id="{17A37CF7-2E73-80CC-F526-8E3FF5FDEC11}"/>
                </a:ext>
              </a:extLst>
            </p:cNvPr>
            <p:cNvSpPr/>
            <p:nvPr/>
          </p:nvSpPr>
          <p:spPr bwMode="auto">
            <a:xfrm rot="20825020">
              <a:off x="5095354" y="2549297"/>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 name="フリーフォーム: 図形 13">
              <a:extLst>
                <a:ext uri="{FF2B5EF4-FFF2-40B4-BE49-F238E27FC236}">
                  <a16:creationId xmlns:a16="http://schemas.microsoft.com/office/drawing/2014/main" id="{38227B0E-CD9B-4BCE-8BD2-D591F84FCC60}"/>
                </a:ext>
              </a:extLst>
            </p:cNvPr>
            <p:cNvSpPr/>
            <p:nvPr/>
          </p:nvSpPr>
          <p:spPr bwMode="auto">
            <a:xfrm rot="7200000">
              <a:off x="4733689" y="2197268"/>
              <a:ext cx="688321" cy="588969"/>
            </a:xfrm>
            <a:custGeom>
              <a:avLst/>
              <a:gdLst>
                <a:gd name="connsiteX0" fmla="*/ 62830 w 688321"/>
                <a:gd name="connsiteY0" fmla="*/ 545071 h 588969"/>
                <a:gd name="connsiteX1" fmla="*/ 49495 w 688321"/>
                <a:gd name="connsiteY1" fmla="*/ 521186 h 588969"/>
                <a:gd name="connsiteX2" fmla="*/ 49447 w 688321"/>
                <a:gd name="connsiteY2" fmla="*/ 517835 h 588969"/>
                <a:gd name="connsiteX3" fmla="*/ 31593 w 688321"/>
                <a:gd name="connsiteY3" fmla="*/ 486059 h 588969"/>
                <a:gd name="connsiteX4" fmla="*/ 0 w 688321"/>
                <a:gd name="connsiteY4" fmla="*/ 284727 h 588969"/>
                <a:gd name="connsiteX5" fmla="*/ 107863 w 688321"/>
                <a:gd name="connsiteY5" fmla="*/ 0 h 588969"/>
                <a:gd name="connsiteX6" fmla="*/ 215726 w 688321"/>
                <a:gd name="connsiteY6" fmla="*/ 284727 h 588969"/>
                <a:gd name="connsiteX7" fmla="*/ 210491 w 688321"/>
                <a:gd name="connsiteY7" fmla="*/ 353174 h 588969"/>
                <a:gd name="connsiteX8" fmla="*/ 212631 w 688321"/>
                <a:gd name="connsiteY8" fmla="*/ 351935 h 588969"/>
                <a:gd name="connsiteX9" fmla="*/ 333926 w 688321"/>
                <a:gd name="connsiteY9" fmla="*/ 308728 h 588969"/>
                <a:gd name="connsiteX10" fmla="*/ 686479 w 688321"/>
                <a:gd name="connsiteY10" fmla="*/ 350507 h 588969"/>
                <a:gd name="connsiteX11" fmla="*/ 402048 w 688321"/>
                <a:gd name="connsiteY11" fmla="*/ 562965 h 588969"/>
                <a:gd name="connsiteX12" fmla="*/ 122932 w 688321"/>
                <a:gd name="connsiteY12" fmla="*/ 577685 h 588969"/>
                <a:gd name="connsiteX13" fmla="*/ 88992 w 688321"/>
                <a:gd name="connsiteY13" fmla="*/ 564433 h 588969"/>
                <a:gd name="connsiteX14" fmla="*/ 86125 w 688321"/>
                <a:gd name="connsiteY14" fmla="*/ 563670 h 588969"/>
                <a:gd name="connsiteX15" fmla="*/ 70678 w 688321"/>
                <a:gd name="connsiteY15" fmla="*/ 551012 h 588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8321" h="588969">
                  <a:moveTo>
                    <a:pt x="62830" y="545071"/>
                  </a:moveTo>
                  <a:cubicBezTo>
                    <a:pt x="56370" y="537933"/>
                    <a:pt x="51846" y="529962"/>
                    <a:pt x="49495" y="521186"/>
                  </a:cubicBezTo>
                  <a:lnTo>
                    <a:pt x="49447" y="517835"/>
                  </a:lnTo>
                  <a:lnTo>
                    <a:pt x="31593" y="486059"/>
                  </a:lnTo>
                  <a:cubicBezTo>
                    <a:pt x="12073" y="434534"/>
                    <a:pt x="0" y="363352"/>
                    <a:pt x="0" y="284727"/>
                  </a:cubicBezTo>
                  <a:cubicBezTo>
                    <a:pt x="0" y="127477"/>
                    <a:pt x="48292" y="0"/>
                    <a:pt x="107863" y="0"/>
                  </a:cubicBezTo>
                  <a:cubicBezTo>
                    <a:pt x="167434" y="0"/>
                    <a:pt x="215726" y="127477"/>
                    <a:pt x="215726" y="284727"/>
                  </a:cubicBezTo>
                  <a:lnTo>
                    <a:pt x="210491" y="353174"/>
                  </a:lnTo>
                  <a:lnTo>
                    <a:pt x="212631" y="351935"/>
                  </a:lnTo>
                  <a:cubicBezTo>
                    <a:pt x="249011" y="335293"/>
                    <a:pt x="289951" y="320511"/>
                    <a:pt x="333926" y="308728"/>
                  </a:cubicBezTo>
                  <a:cubicBezTo>
                    <a:pt x="509823" y="261596"/>
                    <a:pt x="667667" y="280301"/>
                    <a:pt x="686479" y="350507"/>
                  </a:cubicBezTo>
                  <a:cubicBezTo>
                    <a:pt x="705290" y="420712"/>
                    <a:pt x="577946" y="515833"/>
                    <a:pt x="402048" y="562965"/>
                  </a:cubicBezTo>
                  <a:cubicBezTo>
                    <a:pt x="292112" y="592422"/>
                    <a:pt x="189228" y="596162"/>
                    <a:pt x="122932" y="577685"/>
                  </a:cubicBezTo>
                  <a:lnTo>
                    <a:pt x="88992" y="564433"/>
                  </a:lnTo>
                  <a:lnTo>
                    <a:pt x="86125" y="563670"/>
                  </a:lnTo>
                  <a:lnTo>
                    <a:pt x="70678" y="551012"/>
                  </a:lnTo>
                  <a:close/>
                </a:path>
              </a:pathLst>
            </a:cu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 name="フリーフォーム: 図形 14">
              <a:extLst>
                <a:ext uri="{FF2B5EF4-FFF2-40B4-BE49-F238E27FC236}">
                  <a16:creationId xmlns:a16="http://schemas.microsoft.com/office/drawing/2014/main" id="{3BA1D4AB-8F54-1650-0B69-05ABFA4F5A2C}"/>
                </a:ext>
              </a:extLst>
            </p:cNvPr>
            <p:cNvSpPr/>
            <p:nvPr/>
          </p:nvSpPr>
          <p:spPr bwMode="auto">
            <a:xfrm rot="12600000">
              <a:off x="5686889" y="2723513"/>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 name="楕円 15">
              <a:extLst>
                <a:ext uri="{FF2B5EF4-FFF2-40B4-BE49-F238E27FC236}">
                  <a16:creationId xmlns:a16="http://schemas.microsoft.com/office/drawing/2014/main" id="{6021A9B0-ACFA-F54C-944B-80DAA62749A9}"/>
                </a:ext>
              </a:extLst>
            </p:cNvPr>
            <p:cNvSpPr/>
            <p:nvPr/>
          </p:nvSpPr>
          <p:spPr bwMode="auto">
            <a:xfrm rot="17100000">
              <a:off x="5028556" y="3050589"/>
              <a:ext cx="797793" cy="1190814"/>
            </a:xfrm>
            <a:prstGeom prst="ellipse">
              <a:avLst/>
            </a:pr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7" name="楕円 16">
              <a:extLst>
                <a:ext uri="{FF2B5EF4-FFF2-40B4-BE49-F238E27FC236}">
                  <a16:creationId xmlns:a16="http://schemas.microsoft.com/office/drawing/2014/main" id="{5A2B7EE8-AB48-F2D3-B417-ED96463164B4}"/>
                </a:ext>
              </a:extLst>
            </p:cNvPr>
            <p:cNvSpPr/>
            <p:nvPr/>
          </p:nvSpPr>
          <p:spPr bwMode="auto">
            <a:xfrm>
              <a:off x="4475707" y="1836168"/>
              <a:ext cx="263205" cy="1035115"/>
            </a:xfrm>
            <a:prstGeom prst="ellipse">
              <a:avLst/>
            </a:pr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8" name="楕円 17">
              <a:extLst>
                <a:ext uri="{FF2B5EF4-FFF2-40B4-BE49-F238E27FC236}">
                  <a16:creationId xmlns:a16="http://schemas.microsoft.com/office/drawing/2014/main" id="{E8434DF6-5D7C-2915-B507-B0F3E9DB604C}"/>
                </a:ext>
              </a:extLst>
            </p:cNvPr>
            <p:cNvSpPr/>
            <p:nvPr/>
          </p:nvSpPr>
          <p:spPr bwMode="auto">
            <a:xfrm>
              <a:off x="4562475" y="2028825"/>
              <a:ext cx="114300" cy="842458"/>
            </a:xfrm>
            <a:prstGeom prst="ellipse">
              <a:avLst/>
            </a:prstGeom>
            <a:solidFill>
              <a:srgbClr val="FF66CC"/>
            </a:solidFill>
            <a:ln w="38100">
              <a:no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9" name="フリーフォーム: 図形 18">
              <a:extLst>
                <a:ext uri="{FF2B5EF4-FFF2-40B4-BE49-F238E27FC236}">
                  <a16:creationId xmlns:a16="http://schemas.microsoft.com/office/drawing/2014/main" id="{A900893C-30E5-42DC-6389-BB0CCD366A30}"/>
                </a:ext>
              </a:extLst>
            </p:cNvPr>
            <p:cNvSpPr/>
            <p:nvPr/>
          </p:nvSpPr>
          <p:spPr bwMode="auto">
            <a:xfrm rot="900000">
              <a:off x="4889427" y="2236354"/>
              <a:ext cx="106490" cy="501611"/>
            </a:xfrm>
            <a:custGeom>
              <a:avLst/>
              <a:gdLst>
                <a:gd name="connsiteX0" fmla="*/ 27550 w 106490"/>
                <a:gd name="connsiteY0" fmla="*/ 0 h 501611"/>
                <a:gd name="connsiteX1" fmla="*/ 45601 w 106490"/>
                <a:gd name="connsiteY1" fmla="*/ 14966 h 501611"/>
                <a:gd name="connsiteX2" fmla="*/ 82895 w 106490"/>
                <a:gd name="connsiteY2" fmla="*/ 38594 h 501611"/>
                <a:gd name="connsiteX3" fmla="*/ 90546 w 106490"/>
                <a:gd name="connsiteY3" fmla="*/ 42429 h 501611"/>
                <a:gd name="connsiteX4" fmla="*/ 90895 w 106490"/>
                <a:gd name="connsiteY4" fmla="*/ 43879 h 501611"/>
                <a:gd name="connsiteX5" fmla="*/ 106490 w 106490"/>
                <a:gd name="connsiteY5" fmla="*/ 233478 h 501611"/>
                <a:gd name="connsiteX6" fmla="*/ 53245 w 106490"/>
                <a:gd name="connsiteY6" fmla="*/ 501611 h 501611"/>
                <a:gd name="connsiteX7" fmla="*/ 0 w 106490"/>
                <a:gd name="connsiteY7" fmla="*/ 233478 h 501611"/>
                <a:gd name="connsiteX8" fmla="*/ 23476 w 106490"/>
                <a:gd name="connsiteY8" fmla="*/ 11138 h 50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490" h="501611">
                  <a:moveTo>
                    <a:pt x="27550" y="0"/>
                  </a:moveTo>
                  <a:lnTo>
                    <a:pt x="45601" y="14966"/>
                  </a:lnTo>
                  <a:cubicBezTo>
                    <a:pt x="56781" y="23013"/>
                    <a:pt x="69267" y="30929"/>
                    <a:pt x="82895" y="38594"/>
                  </a:cubicBezTo>
                  <a:lnTo>
                    <a:pt x="90546" y="42429"/>
                  </a:lnTo>
                  <a:lnTo>
                    <a:pt x="90895" y="43879"/>
                  </a:lnTo>
                  <a:cubicBezTo>
                    <a:pt x="100530" y="92402"/>
                    <a:pt x="106490" y="159435"/>
                    <a:pt x="106490" y="233478"/>
                  </a:cubicBezTo>
                  <a:cubicBezTo>
                    <a:pt x="106490" y="381564"/>
                    <a:pt x="82651" y="501611"/>
                    <a:pt x="53245" y="501611"/>
                  </a:cubicBezTo>
                  <a:cubicBezTo>
                    <a:pt x="23839" y="501611"/>
                    <a:pt x="0" y="381564"/>
                    <a:pt x="0" y="233478"/>
                  </a:cubicBezTo>
                  <a:cubicBezTo>
                    <a:pt x="0" y="140924"/>
                    <a:pt x="9312" y="59323"/>
                    <a:pt x="23476" y="11138"/>
                  </a:cubicBezTo>
                  <a:close/>
                </a:path>
              </a:pathLst>
            </a:custGeom>
            <a:solidFill>
              <a:srgbClr val="FF66CC"/>
            </a:solidFill>
            <a:ln w="38100">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 name="楕円 19">
              <a:extLst>
                <a:ext uri="{FF2B5EF4-FFF2-40B4-BE49-F238E27FC236}">
                  <a16:creationId xmlns:a16="http://schemas.microsoft.com/office/drawing/2014/main" id="{71D62C31-F1E2-4B2D-FFF7-3DA7FB1397E2}"/>
                </a:ext>
              </a:extLst>
            </p:cNvPr>
            <p:cNvSpPr/>
            <p:nvPr/>
          </p:nvSpPr>
          <p:spPr bwMode="auto">
            <a:xfrm>
              <a:off x="4441900" y="2604600"/>
              <a:ext cx="959415" cy="959415"/>
            </a:xfrm>
            <a:prstGeom prst="ellipse">
              <a:avLst/>
            </a:pr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1" name="フリーフォーム: 図形 20">
              <a:extLst>
                <a:ext uri="{FF2B5EF4-FFF2-40B4-BE49-F238E27FC236}">
                  <a16:creationId xmlns:a16="http://schemas.microsoft.com/office/drawing/2014/main" id="{1E995CDC-4425-75D4-12AE-66D5C1B76C4E}"/>
                </a:ext>
              </a:extLst>
            </p:cNvPr>
            <p:cNvSpPr/>
            <p:nvPr/>
          </p:nvSpPr>
          <p:spPr bwMode="auto">
            <a:xfrm rot="14400000">
              <a:off x="5858266" y="2990976"/>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 name="フリーフォーム: 図形 21">
              <a:extLst>
                <a:ext uri="{FF2B5EF4-FFF2-40B4-BE49-F238E27FC236}">
                  <a16:creationId xmlns:a16="http://schemas.microsoft.com/office/drawing/2014/main" id="{269723D8-0AB2-FACA-81F7-C38AFDCDA033}"/>
                </a:ext>
              </a:extLst>
            </p:cNvPr>
            <p:cNvSpPr/>
            <p:nvPr/>
          </p:nvSpPr>
          <p:spPr bwMode="auto">
            <a:xfrm rot="318505">
              <a:off x="5348601" y="2759332"/>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 name="フリーフォーム: 図形 22">
              <a:extLst>
                <a:ext uri="{FF2B5EF4-FFF2-40B4-BE49-F238E27FC236}">
                  <a16:creationId xmlns:a16="http://schemas.microsoft.com/office/drawing/2014/main" id="{FBC3A270-FEA7-14F2-039B-894C3C18138E}"/>
                </a:ext>
              </a:extLst>
            </p:cNvPr>
            <p:cNvSpPr/>
            <p:nvPr/>
          </p:nvSpPr>
          <p:spPr bwMode="auto">
            <a:xfrm rot="4500000">
              <a:off x="4834219" y="2890301"/>
              <a:ext cx="226518" cy="200761"/>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4" name="フリーフォーム: 図形 23">
              <a:extLst>
                <a:ext uri="{FF2B5EF4-FFF2-40B4-BE49-F238E27FC236}">
                  <a16:creationId xmlns:a16="http://schemas.microsoft.com/office/drawing/2014/main" id="{6526AFD7-E148-C63E-141C-D7A3B203B272}"/>
                </a:ext>
              </a:extLst>
            </p:cNvPr>
            <p:cNvSpPr/>
            <p:nvPr/>
          </p:nvSpPr>
          <p:spPr bwMode="auto">
            <a:xfrm rot="4500000" flipV="1">
              <a:off x="5142053" y="2836625"/>
              <a:ext cx="226518" cy="161912"/>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5" name="フリーフォーム: 図形 24">
              <a:extLst>
                <a:ext uri="{FF2B5EF4-FFF2-40B4-BE49-F238E27FC236}">
                  <a16:creationId xmlns:a16="http://schemas.microsoft.com/office/drawing/2014/main" id="{B57B5A67-BAC5-177E-FAB9-DD0C2C41DC39}"/>
                </a:ext>
              </a:extLst>
            </p:cNvPr>
            <p:cNvSpPr/>
            <p:nvPr/>
          </p:nvSpPr>
          <p:spPr bwMode="auto">
            <a:xfrm rot="20700000">
              <a:off x="4969968" y="3099416"/>
              <a:ext cx="462191" cy="234644"/>
            </a:xfrm>
            <a:custGeom>
              <a:avLst/>
              <a:gdLst>
                <a:gd name="connsiteX0" fmla="*/ 158787 w 571574"/>
                <a:gd name="connsiteY0" fmla="*/ 0 h 261816"/>
                <a:gd name="connsiteX1" fmla="*/ 271067 w 571574"/>
                <a:gd name="connsiteY1" fmla="*/ 38342 h 261816"/>
                <a:gd name="connsiteX2" fmla="*/ 285787 w 571574"/>
                <a:gd name="connsiteY2" fmla="*/ 56342 h 261816"/>
                <a:gd name="connsiteX3" fmla="*/ 300508 w 571574"/>
                <a:gd name="connsiteY3" fmla="*/ 38342 h 261816"/>
                <a:gd name="connsiteX4" fmla="*/ 412787 w 571574"/>
                <a:gd name="connsiteY4" fmla="*/ 0 h 261816"/>
                <a:gd name="connsiteX5" fmla="*/ 571574 w 571574"/>
                <a:gd name="connsiteY5" fmla="*/ 130908 h 261816"/>
                <a:gd name="connsiteX6" fmla="*/ 412787 w 571574"/>
                <a:gd name="connsiteY6" fmla="*/ 261816 h 261816"/>
                <a:gd name="connsiteX7" fmla="*/ 300508 w 571574"/>
                <a:gd name="connsiteY7" fmla="*/ 223474 h 261816"/>
                <a:gd name="connsiteX8" fmla="*/ 285787 w 571574"/>
                <a:gd name="connsiteY8" fmla="*/ 205474 h 261816"/>
                <a:gd name="connsiteX9" fmla="*/ 271067 w 571574"/>
                <a:gd name="connsiteY9" fmla="*/ 223474 h 261816"/>
                <a:gd name="connsiteX10" fmla="*/ 158787 w 571574"/>
                <a:gd name="connsiteY10" fmla="*/ 261816 h 261816"/>
                <a:gd name="connsiteX11" fmla="*/ 0 w 571574"/>
                <a:gd name="connsiteY11" fmla="*/ 130908 h 261816"/>
                <a:gd name="connsiteX12" fmla="*/ 158787 w 571574"/>
                <a:gd name="connsiteY12" fmla="*/ 0 h 261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1574" h="261816">
                  <a:moveTo>
                    <a:pt x="158787" y="0"/>
                  </a:moveTo>
                  <a:cubicBezTo>
                    <a:pt x="202635" y="0"/>
                    <a:pt x="242332" y="14653"/>
                    <a:pt x="271067" y="38342"/>
                  </a:cubicBezTo>
                  <a:lnTo>
                    <a:pt x="285787" y="56342"/>
                  </a:lnTo>
                  <a:lnTo>
                    <a:pt x="300508" y="38342"/>
                  </a:lnTo>
                  <a:cubicBezTo>
                    <a:pt x="329243" y="14653"/>
                    <a:pt x="368939" y="0"/>
                    <a:pt x="412787" y="0"/>
                  </a:cubicBezTo>
                  <a:cubicBezTo>
                    <a:pt x="500483" y="0"/>
                    <a:pt x="571574" y="58610"/>
                    <a:pt x="571574" y="130908"/>
                  </a:cubicBezTo>
                  <a:cubicBezTo>
                    <a:pt x="571574" y="203206"/>
                    <a:pt x="500483" y="261816"/>
                    <a:pt x="412787" y="261816"/>
                  </a:cubicBezTo>
                  <a:cubicBezTo>
                    <a:pt x="368939" y="261816"/>
                    <a:pt x="329243" y="247164"/>
                    <a:pt x="300508" y="223474"/>
                  </a:cubicBezTo>
                  <a:lnTo>
                    <a:pt x="285787" y="205474"/>
                  </a:lnTo>
                  <a:lnTo>
                    <a:pt x="271067" y="223474"/>
                  </a:lnTo>
                  <a:cubicBezTo>
                    <a:pt x="242332" y="247164"/>
                    <a:pt x="202635" y="261816"/>
                    <a:pt x="158787" y="261816"/>
                  </a:cubicBezTo>
                  <a:cubicBezTo>
                    <a:pt x="71091" y="261816"/>
                    <a:pt x="0" y="203206"/>
                    <a:pt x="0" y="130908"/>
                  </a:cubicBezTo>
                  <a:cubicBezTo>
                    <a:pt x="0" y="58610"/>
                    <a:pt x="71091" y="0"/>
                    <a:pt x="158787" y="0"/>
                  </a:cubicBezTo>
                  <a:close/>
                </a:path>
              </a:pathLst>
            </a:custGeom>
            <a:solidFill>
              <a:srgbClr val="FF99FF"/>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 name="楕円 25">
              <a:extLst>
                <a:ext uri="{FF2B5EF4-FFF2-40B4-BE49-F238E27FC236}">
                  <a16:creationId xmlns:a16="http://schemas.microsoft.com/office/drawing/2014/main" id="{67C79D34-01BB-4BB2-D4EE-70DE7CC41E48}"/>
                </a:ext>
              </a:extLst>
            </p:cNvPr>
            <p:cNvSpPr/>
            <p:nvPr/>
          </p:nvSpPr>
          <p:spPr bwMode="auto">
            <a:xfrm>
              <a:off x="5141022" y="3022200"/>
              <a:ext cx="150361" cy="150361"/>
            </a:xfrm>
            <a:prstGeom prst="ellipse">
              <a:avLst/>
            </a:prstGeom>
            <a:solidFill>
              <a:srgbClr val="C00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grpSp>
      <p:grpSp>
        <p:nvGrpSpPr>
          <p:cNvPr id="27" name="グループ化 26">
            <a:extLst>
              <a:ext uri="{FF2B5EF4-FFF2-40B4-BE49-F238E27FC236}">
                <a16:creationId xmlns:a16="http://schemas.microsoft.com/office/drawing/2014/main" id="{0EA6E368-0F6C-8C52-D3B9-98E1AF45597F}"/>
              </a:ext>
            </a:extLst>
          </p:cNvPr>
          <p:cNvGrpSpPr/>
          <p:nvPr/>
        </p:nvGrpSpPr>
        <p:grpSpPr>
          <a:xfrm>
            <a:off x="5087355" y="2344471"/>
            <a:ext cx="2480180" cy="2421475"/>
            <a:chOff x="749054" y="1755083"/>
            <a:chExt cx="3161516" cy="3086684"/>
          </a:xfrm>
        </p:grpSpPr>
        <p:sp>
          <p:nvSpPr>
            <p:cNvPr id="28" name="フリーフォーム: 図形 27">
              <a:extLst>
                <a:ext uri="{FF2B5EF4-FFF2-40B4-BE49-F238E27FC236}">
                  <a16:creationId xmlns:a16="http://schemas.microsoft.com/office/drawing/2014/main" id="{E6C24B69-0076-EF31-39E4-1FB84EBBBEA9}"/>
                </a:ext>
              </a:extLst>
            </p:cNvPr>
            <p:cNvSpPr/>
            <p:nvPr/>
          </p:nvSpPr>
          <p:spPr bwMode="auto">
            <a:xfrm rot="1800000">
              <a:off x="1975931" y="3298772"/>
              <a:ext cx="1546282" cy="1144364"/>
            </a:xfrm>
            <a:custGeom>
              <a:avLst/>
              <a:gdLst>
                <a:gd name="connsiteX0" fmla="*/ 1358579 w 1546282"/>
                <a:gd name="connsiteY0" fmla="*/ 969 h 1144364"/>
                <a:gd name="connsiteX1" fmla="*/ 1392189 w 1546282"/>
                <a:gd name="connsiteY1" fmla="*/ 2786 h 1144364"/>
                <a:gd name="connsiteX2" fmla="*/ 1453526 w 1546282"/>
                <a:gd name="connsiteY2" fmla="*/ 75094 h 1144364"/>
                <a:gd name="connsiteX3" fmla="*/ 1453368 w 1546282"/>
                <a:gd name="connsiteY3" fmla="*/ 77316 h 1144364"/>
                <a:gd name="connsiteX4" fmla="*/ 1484264 w 1546282"/>
                <a:gd name="connsiteY4" fmla="*/ 78986 h 1144364"/>
                <a:gd name="connsiteX5" fmla="*/ 1543121 w 1546282"/>
                <a:gd name="connsiteY5" fmla="*/ 186239 h 1144364"/>
                <a:gd name="connsiteX6" fmla="*/ 1503011 w 1546282"/>
                <a:gd name="connsiteY6" fmla="*/ 240180 h 1144364"/>
                <a:gd name="connsiteX7" fmla="*/ 1478712 w 1546282"/>
                <a:gd name="connsiteY7" fmla="*/ 249096 h 1144364"/>
                <a:gd name="connsiteX8" fmla="*/ 1473969 w 1546282"/>
                <a:gd name="connsiteY8" fmla="*/ 298364 h 1144364"/>
                <a:gd name="connsiteX9" fmla="*/ 1443678 w 1546282"/>
                <a:gd name="connsiteY9" fmla="*/ 364828 h 1144364"/>
                <a:gd name="connsiteX10" fmla="*/ 1429921 w 1546282"/>
                <a:gd name="connsiteY10" fmla="*/ 378975 h 1144364"/>
                <a:gd name="connsiteX11" fmla="*/ 1427651 w 1546282"/>
                <a:gd name="connsiteY11" fmla="*/ 447563 h 1144364"/>
                <a:gd name="connsiteX12" fmla="*/ 1369393 w 1546282"/>
                <a:gd name="connsiteY12" fmla="*/ 832844 h 1144364"/>
                <a:gd name="connsiteX13" fmla="*/ 1338221 w 1546282"/>
                <a:gd name="connsiteY13" fmla="*/ 960842 h 1144364"/>
                <a:gd name="connsiteX14" fmla="*/ 1332725 w 1546282"/>
                <a:gd name="connsiteY14" fmla="*/ 960842 h 1144364"/>
                <a:gd name="connsiteX15" fmla="*/ 1320158 w 1546282"/>
                <a:gd name="connsiteY15" fmla="*/ 989178 h 1144364"/>
                <a:gd name="connsiteX16" fmla="*/ 482508 w 1546282"/>
                <a:gd name="connsiteY16" fmla="*/ 1144364 h 1144364"/>
                <a:gd name="connsiteX17" fmla="*/ 4458 w 1546282"/>
                <a:gd name="connsiteY17" fmla="*/ 1111171 h 1144364"/>
                <a:gd name="connsiteX18" fmla="*/ 0 w 1546282"/>
                <a:gd name="connsiteY18" fmla="*/ 1110335 h 1144364"/>
                <a:gd name="connsiteX19" fmla="*/ 35386 w 1546282"/>
                <a:gd name="connsiteY19" fmla="*/ 785029 h 1144364"/>
                <a:gd name="connsiteX20" fmla="*/ 149695 w 1546282"/>
                <a:gd name="connsiteY20" fmla="*/ 770926 h 1144364"/>
                <a:gd name="connsiteX21" fmla="*/ 482508 w 1546282"/>
                <a:gd name="connsiteY21" fmla="*/ 755652 h 1144364"/>
                <a:gd name="connsiteX22" fmla="*/ 960558 w 1546282"/>
                <a:gd name="connsiteY22" fmla="*/ 788845 h 1144364"/>
                <a:gd name="connsiteX23" fmla="*/ 984284 w 1546282"/>
                <a:gd name="connsiteY23" fmla="*/ 793295 h 1144364"/>
                <a:gd name="connsiteX24" fmla="*/ 1001555 w 1546282"/>
                <a:gd name="connsiteY24" fmla="*/ 734282 h 1144364"/>
                <a:gd name="connsiteX25" fmla="*/ 1133292 w 1546282"/>
                <a:gd name="connsiteY25" fmla="*/ 393155 h 1144364"/>
                <a:gd name="connsiteX26" fmla="*/ 1175429 w 1546282"/>
                <a:gd name="connsiteY26" fmla="*/ 310765 h 1144364"/>
                <a:gd name="connsiteX27" fmla="*/ 1170594 w 1546282"/>
                <a:gd name="connsiteY27" fmla="*/ 291655 h 1144364"/>
                <a:gd name="connsiteX28" fmla="*/ 1177594 w 1546282"/>
                <a:gd name="connsiteY28" fmla="*/ 218950 h 1144364"/>
                <a:gd name="connsiteX29" fmla="*/ 1192552 w 1546282"/>
                <a:gd name="connsiteY29" fmla="*/ 184255 h 1144364"/>
                <a:gd name="connsiteX30" fmla="*/ 1184231 w 1546282"/>
                <a:gd name="connsiteY30" fmla="*/ 174285 h 1144364"/>
                <a:gd name="connsiteX31" fmla="*/ 1176465 w 1546282"/>
                <a:gd name="connsiteY31" fmla="*/ 107516 h 1144364"/>
                <a:gd name="connsiteX32" fmla="*/ 1281064 w 1546282"/>
                <a:gd name="connsiteY32" fmla="*/ 44061 h 1144364"/>
                <a:gd name="connsiteX33" fmla="*/ 1296358 w 1546282"/>
                <a:gd name="connsiteY33" fmla="*/ 51822 h 1144364"/>
                <a:gd name="connsiteX34" fmla="*/ 1314335 w 1546282"/>
                <a:gd name="connsiteY34" fmla="*/ 22259 h 1144364"/>
                <a:gd name="connsiteX35" fmla="*/ 1358579 w 1546282"/>
                <a:gd name="connsiteY35" fmla="*/ 969 h 1144364"/>
                <a:gd name="connsiteX0" fmla="*/ 1628536 w 1816239"/>
                <a:gd name="connsiteY0" fmla="*/ 969 h 1144364"/>
                <a:gd name="connsiteX1" fmla="*/ 1662146 w 1816239"/>
                <a:gd name="connsiteY1" fmla="*/ 2786 h 1144364"/>
                <a:gd name="connsiteX2" fmla="*/ 1723483 w 1816239"/>
                <a:gd name="connsiteY2" fmla="*/ 75094 h 1144364"/>
                <a:gd name="connsiteX3" fmla="*/ 1723325 w 1816239"/>
                <a:gd name="connsiteY3" fmla="*/ 77316 h 1144364"/>
                <a:gd name="connsiteX4" fmla="*/ 1754221 w 1816239"/>
                <a:gd name="connsiteY4" fmla="*/ 78986 h 1144364"/>
                <a:gd name="connsiteX5" fmla="*/ 1813078 w 1816239"/>
                <a:gd name="connsiteY5" fmla="*/ 186239 h 1144364"/>
                <a:gd name="connsiteX6" fmla="*/ 1772968 w 1816239"/>
                <a:gd name="connsiteY6" fmla="*/ 240180 h 1144364"/>
                <a:gd name="connsiteX7" fmla="*/ 1748669 w 1816239"/>
                <a:gd name="connsiteY7" fmla="*/ 249096 h 1144364"/>
                <a:gd name="connsiteX8" fmla="*/ 1743926 w 1816239"/>
                <a:gd name="connsiteY8" fmla="*/ 298364 h 1144364"/>
                <a:gd name="connsiteX9" fmla="*/ 1713635 w 1816239"/>
                <a:gd name="connsiteY9" fmla="*/ 364828 h 1144364"/>
                <a:gd name="connsiteX10" fmla="*/ 1699878 w 1816239"/>
                <a:gd name="connsiteY10" fmla="*/ 378975 h 1144364"/>
                <a:gd name="connsiteX11" fmla="*/ 1697608 w 1816239"/>
                <a:gd name="connsiteY11" fmla="*/ 447563 h 1144364"/>
                <a:gd name="connsiteX12" fmla="*/ 1639350 w 1816239"/>
                <a:gd name="connsiteY12" fmla="*/ 832844 h 1144364"/>
                <a:gd name="connsiteX13" fmla="*/ 1608178 w 1816239"/>
                <a:gd name="connsiteY13" fmla="*/ 960842 h 1144364"/>
                <a:gd name="connsiteX14" fmla="*/ 1602682 w 1816239"/>
                <a:gd name="connsiteY14" fmla="*/ 960842 h 1144364"/>
                <a:gd name="connsiteX15" fmla="*/ 1590115 w 1816239"/>
                <a:gd name="connsiteY15" fmla="*/ 989178 h 1144364"/>
                <a:gd name="connsiteX16" fmla="*/ 752465 w 1816239"/>
                <a:gd name="connsiteY16" fmla="*/ 1144364 h 1144364"/>
                <a:gd name="connsiteX17" fmla="*/ 274415 w 1816239"/>
                <a:gd name="connsiteY17" fmla="*/ 1111171 h 1144364"/>
                <a:gd name="connsiteX18" fmla="*/ 269957 w 1816239"/>
                <a:gd name="connsiteY18" fmla="*/ 1110335 h 1144364"/>
                <a:gd name="connsiteX19" fmla="*/ 123 w 1816239"/>
                <a:gd name="connsiteY19" fmla="*/ 942915 h 1144364"/>
                <a:gd name="connsiteX20" fmla="*/ 305343 w 1816239"/>
                <a:gd name="connsiteY20" fmla="*/ 785029 h 1144364"/>
                <a:gd name="connsiteX21" fmla="*/ 419652 w 1816239"/>
                <a:gd name="connsiteY21" fmla="*/ 770926 h 1144364"/>
                <a:gd name="connsiteX22" fmla="*/ 752465 w 1816239"/>
                <a:gd name="connsiteY22" fmla="*/ 755652 h 1144364"/>
                <a:gd name="connsiteX23" fmla="*/ 1230515 w 1816239"/>
                <a:gd name="connsiteY23" fmla="*/ 788845 h 1144364"/>
                <a:gd name="connsiteX24" fmla="*/ 1254241 w 1816239"/>
                <a:gd name="connsiteY24" fmla="*/ 793295 h 1144364"/>
                <a:gd name="connsiteX25" fmla="*/ 1271512 w 1816239"/>
                <a:gd name="connsiteY25" fmla="*/ 734282 h 1144364"/>
                <a:gd name="connsiteX26" fmla="*/ 1403249 w 1816239"/>
                <a:gd name="connsiteY26" fmla="*/ 393155 h 1144364"/>
                <a:gd name="connsiteX27" fmla="*/ 1445386 w 1816239"/>
                <a:gd name="connsiteY27" fmla="*/ 310765 h 1144364"/>
                <a:gd name="connsiteX28" fmla="*/ 1440551 w 1816239"/>
                <a:gd name="connsiteY28" fmla="*/ 291655 h 1144364"/>
                <a:gd name="connsiteX29" fmla="*/ 1447551 w 1816239"/>
                <a:gd name="connsiteY29" fmla="*/ 218950 h 1144364"/>
                <a:gd name="connsiteX30" fmla="*/ 1462509 w 1816239"/>
                <a:gd name="connsiteY30" fmla="*/ 184255 h 1144364"/>
                <a:gd name="connsiteX31" fmla="*/ 1454188 w 1816239"/>
                <a:gd name="connsiteY31" fmla="*/ 174285 h 1144364"/>
                <a:gd name="connsiteX32" fmla="*/ 1446422 w 1816239"/>
                <a:gd name="connsiteY32" fmla="*/ 107516 h 1144364"/>
                <a:gd name="connsiteX33" fmla="*/ 1551021 w 1816239"/>
                <a:gd name="connsiteY33" fmla="*/ 44061 h 1144364"/>
                <a:gd name="connsiteX34" fmla="*/ 1566315 w 1816239"/>
                <a:gd name="connsiteY34" fmla="*/ 51822 h 1144364"/>
                <a:gd name="connsiteX35" fmla="*/ 1584292 w 1816239"/>
                <a:gd name="connsiteY35" fmla="*/ 22259 h 1144364"/>
                <a:gd name="connsiteX36" fmla="*/ 1628536 w 1816239"/>
                <a:gd name="connsiteY36" fmla="*/ 969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36" fmla="*/ 91440 w 1816116"/>
                <a:gd name="connsiteY36" fmla="*/ 1034355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0" fmla="*/ 35386 w 1546282"/>
                <a:gd name="connsiteY0" fmla="*/ 785029 h 1144364"/>
                <a:gd name="connsiteX1" fmla="*/ 149695 w 1546282"/>
                <a:gd name="connsiteY1" fmla="*/ 770926 h 1144364"/>
                <a:gd name="connsiteX2" fmla="*/ 482508 w 1546282"/>
                <a:gd name="connsiteY2" fmla="*/ 755652 h 1144364"/>
                <a:gd name="connsiteX3" fmla="*/ 960558 w 1546282"/>
                <a:gd name="connsiteY3" fmla="*/ 788845 h 1144364"/>
                <a:gd name="connsiteX4" fmla="*/ 984284 w 1546282"/>
                <a:gd name="connsiteY4" fmla="*/ 793295 h 1144364"/>
                <a:gd name="connsiteX5" fmla="*/ 1001555 w 1546282"/>
                <a:gd name="connsiteY5" fmla="*/ 734282 h 1144364"/>
                <a:gd name="connsiteX6" fmla="*/ 1133292 w 1546282"/>
                <a:gd name="connsiteY6" fmla="*/ 393155 h 1144364"/>
                <a:gd name="connsiteX7" fmla="*/ 1175429 w 1546282"/>
                <a:gd name="connsiteY7" fmla="*/ 310765 h 1144364"/>
                <a:gd name="connsiteX8" fmla="*/ 1170594 w 1546282"/>
                <a:gd name="connsiteY8" fmla="*/ 291655 h 1144364"/>
                <a:gd name="connsiteX9" fmla="*/ 1177594 w 1546282"/>
                <a:gd name="connsiteY9" fmla="*/ 218950 h 1144364"/>
                <a:gd name="connsiteX10" fmla="*/ 1192552 w 1546282"/>
                <a:gd name="connsiteY10" fmla="*/ 184255 h 1144364"/>
                <a:gd name="connsiteX11" fmla="*/ 1184231 w 1546282"/>
                <a:gd name="connsiteY11" fmla="*/ 174285 h 1144364"/>
                <a:gd name="connsiteX12" fmla="*/ 1176465 w 1546282"/>
                <a:gd name="connsiteY12" fmla="*/ 107516 h 1144364"/>
                <a:gd name="connsiteX13" fmla="*/ 1281064 w 1546282"/>
                <a:gd name="connsiteY13" fmla="*/ 44061 h 1144364"/>
                <a:gd name="connsiteX14" fmla="*/ 1296358 w 1546282"/>
                <a:gd name="connsiteY14" fmla="*/ 51822 h 1144364"/>
                <a:gd name="connsiteX15" fmla="*/ 1314335 w 1546282"/>
                <a:gd name="connsiteY15" fmla="*/ 22259 h 1144364"/>
                <a:gd name="connsiteX16" fmla="*/ 1358579 w 1546282"/>
                <a:gd name="connsiteY16" fmla="*/ 969 h 1144364"/>
                <a:gd name="connsiteX17" fmla="*/ 1392189 w 1546282"/>
                <a:gd name="connsiteY17" fmla="*/ 2786 h 1144364"/>
                <a:gd name="connsiteX18" fmla="*/ 1453526 w 1546282"/>
                <a:gd name="connsiteY18" fmla="*/ 75094 h 1144364"/>
                <a:gd name="connsiteX19" fmla="*/ 1453368 w 1546282"/>
                <a:gd name="connsiteY19" fmla="*/ 77316 h 1144364"/>
                <a:gd name="connsiteX20" fmla="*/ 1484264 w 1546282"/>
                <a:gd name="connsiteY20" fmla="*/ 78986 h 1144364"/>
                <a:gd name="connsiteX21" fmla="*/ 1543121 w 1546282"/>
                <a:gd name="connsiteY21" fmla="*/ 186239 h 1144364"/>
                <a:gd name="connsiteX22" fmla="*/ 1503011 w 1546282"/>
                <a:gd name="connsiteY22" fmla="*/ 240180 h 1144364"/>
                <a:gd name="connsiteX23" fmla="*/ 1478712 w 1546282"/>
                <a:gd name="connsiteY23" fmla="*/ 249096 h 1144364"/>
                <a:gd name="connsiteX24" fmla="*/ 1473969 w 1546282"/>
                <a:gd name="connsiteY24" fmla="*/ 298364 h 1144364"/>
                <a:gd name="connsiteX25" fmla="*/ 1443678 w 1546282"/>
                <a:gd name="connsiteY25" fmla="*/ 364828 h 1144364"/>
                <a:gd name="connsiteX26" fmla="*/ 1429921 w 1546282"/>
                <a:gd name="connsiteY26" fmla="*/ 378975 h 1144364"/>
                <a:gd name="connsiteX27" fmla="*/ 1427651 w 1546282"/>
                <a:gd name="connsiteY27" fmla="*/ 447563 h 1144364"/>
                <a:gd name="connsiteX28" fmla="*/ 1369393 w 1546282"/>
                <a:gd name="connsiteY28" fmla="*/ 832844 h 1144364"/>
                <a:gd name="connsiteX29" fmla="*/ 1338221 w 1546282"/>
                <a:gd name="connsiteY29" fmla="*/ 960842 h 1144364"/>
                <a:gd name="connsiteX30" fmla="*/ 1332725 w 1546282"/>
                <a:gd name="connsiteY30" fmla="*/ 960842 h 1144364"/>
                <a:gd name="connsiteX31" fmla="*/ 1320158 w 1546282"/>
                <a:gd name="connsiteY31" fmla="*/ 989178 h 1144364"/>
                <a:gd name="connsiteX32" fmla="*/ 482508 w 1546282"/>
                <a:gd name="connsiteY32" fmla="*/ 1144364 h 1144364"/>
                <a:gd name="connsiteX33" fmla="*/ 4458 w 1546282"/>
                <a:gd name="connsiteY33" fmla="*/ 1111171 h 1144364"/>
                <a:gd name="connsiteX34" fmla="*/ 0 w 1546282"/>
                <a:gd name="connsiteY34" fmla="*/ 1110335 h 1144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46282" h="1144364">
                  <a:moveTo>
                    <a:pt x="35386" y="785029"/>
                  </a:moveTo>
                  <a:lnTo>
                    <a:pt x="149695" y="770926"/>
                  </a:lnTo>
                  <a:cubicBezTo>
                    <a:pt x="251989" y="761091"/>
                    <a:pt x="364454" y="755652"/>
                    <a:pt x="482508" y="755652"/>
                  </a:cubicBezTo>
                  <a:cubicBezTo>
                    <a:pt x="659589" y="755652"/>
                    <a:pt x="824096" y="767889"/>
                    <a:pt x="960558" y="788845"/>
                  </a:cubicBezTo>
                  <a:lnTo>
                    <a:pt x="984284" y="793295"/>
                  </a:lnTo>
                  <a:lnTo>
                    <a:pt x="1001555" y="734282"/>
                  </a:lnTo>
                  <a:cubicBezTo>
                    <a:pt x="1042765" y="604867"/>
                    <a:pt x="1088001" y="488649"/>
                    <a:pt x="1133292" y="393155"/>
                  </a:cubicBezTo>
                  <a:lnTo>
                    <a:pt x="1175429" y="310765"/>
                  </a:lnTo>
                  <a:lnTo>
                    <a:pt x="1170594" y="291655"/>
                  </a:lnTo>
                  <a:cubicBezTo>
                    <a:pt x="1168826" y="268258"/>
                    <a:pt x="1170980" y="243633"/>
                    <a:pt x="1177594" y="218950"/>
                  </a:cubicBezTo>
                  <a:lnTo>
                    <a:pt x="1192552" y="184255"/>
                  </a:lnTo>
                  <a:lnTo>
                    <a:pt x="1184231" y="174285"/>
                  </a:lnTo>
                  <a:cubicBezTo>
                    <a:pt x="1173580" y="154876"/>
                    <a:pt x="1170150" y="131086"/>
                    <a:pt x="1176465" y="107516"/>
                  </a:cubicBezTo>
                  <a:cubicBezTo>
                    <a:pt x="1189096" y="60376"/>
                    <a:pt x="1235927" y="31966"/>
                    <a:pt x="1281064" y="44061"/>
                  </a:cubicBezTo>
                  <a:lnTo>
                    <a:pt x="1296358" y="51822"/>
                  </a:lnTo>
                  <a:lnTo>
                    <a:pt x="1314335" y="22259"/>
                  </a:lnTo>
                  <a:cubicBezTo>
                    <a:pt x="1326798" y="10997"/>
                    <a:pt x="1342177" y="3518"/>
                    <a:pt x="1358579" y="969"/>
                  </a:cubicBezTo>
                  <a:cubicBezTo>
                    <a:pt x="1369514" y="-730"/>
                    <a:pt x="1380904" y="-238"/>
                    <a:pt x="1392189" y="2786"/>
                  </a:cubicBezTo>
                  <a:cubicBezTo>
                    <a:pt x="1426041" y="11857"/>
                    <a:pt x="1449327" y="41135"/>
                    <a:pt x="1453526" y="75094"/>
                  </a:cubicBezTo>
                  <a:cubicBezTo>
                    <a:pt x="1453473" y="75835"/>
                    <a:pt x="1453421" y="76575"/>
                    <a:pt x="1453368" y="77316"/>
                  </a:cubicBezTo>
                  <a:lnTo>
                    <a:pt x="1484264" y="78986"/>
                  </a:lnTo>
                  <a:cubicBezTo>
                    <a:pt x="1529400" y="91080"/>
                    <a:pt x="1555752" y="139099"/>
                    <a:pt x="1543121" y="186239"/>
                  </a:cubicBezTo>
                  <a:cubicBezTo>
                    <a:pt x="1536806" y="209809"/>
                    <a:pt x="1521940" y="228697"/>
                    <a:pt x="1503011" y="240180"/>
                  </a:cubicBezTo>
                  <a:lnTo>
                    <a:pt x="1478712" y="249096"/>
                  </a:lnTo>
                  <a:lnTo>
                    <a:pt x="1473969" y="298364"/>
                  </a:lnTo>
                  <a:cubicBezTo>
                    <a:pt x="1467355" y="323046"/>
                    <a:pt x="1456908" y="345450"/>
                    <a:pt x="1443678" y="364828"/>
                  </a:cubicBezTo>
                  <a:lnTo>
                    <a:pt x="1429921" y="378975"/>
                  </a:lnTo>
                  <a:cubicBezTo>
                    <a:pt x="1429164" y="401838"/>
                    <a:pt x="1428408" y="424700"/>
                    <a:pt x="1427651" y="447563"/>
                  </a:cubicBezTo>
                  <a:cubicBezTo>
                    <a:pt x="1420199" y="557989"/>
                    <a:pt x="1400644" y="689956"/>
                    <a:pt x="1369393" y="832844"/>
                  </a:cubicBezTo>
                  <a:lnTo>
                    <a:pt x="1338221" y="960842"/>
                  </a:lnTo>
                  <a:lnTo>
                    <a:pt x="1332725" y="960842"/>
                  </a:lnTo>
                  <a:lnTo>
                    <a:pt x="1320158" y="989178"/>
                  </a:lnTo>
                  <a:cubicBezTo>
                    <a:pt x="1240431" y="1077743"/>
                    <a:pt x="895696" y="1144364"/>
                    <a:pt x="482508" y="1144364"/>
                  </a:cubicBezTo>
                  <a:cubicBezTo>
                    <a:pt x="305428" y="1144364"/>
                    <a:pt x="140920" y="1132128"/>
                    <a:pt x="4458" y="1111171"/>
                  </a:cubicBezTo>
                  <a:lnTo>
                    <a:pt x="0" y="1110335"/>
                  </a:ln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9" name="フリーフォーム: 図形 28">
              <a:extLst>
                <a:ext uri="{FF2B5EF4-FFF2-40B4-BE49-F238E27FC236}">
                  <a16:creationId xmlns:a16="http://schemas.microsoft.com/office/drawing/2014/main" id="{EF75F4E5-AD86-FCCC-F1DB-DC961F271D03}"/>
                </a:ext>
              </a:extLst>
            </p:cNvPr>
            <p:cNvSpPr/>
            <p:nvPr/>
          </p:nvSpPr>
          <p:spPr bwMode="auto">
            <a:xfrm rot="1800000">
              <a:off x="1990615" y="3298771"/>
              <a:ext cx="1546282" cy="1144364"/>
            </a:xfrm>
            <a:custGeom>
              <a:avLst/>
              <a:gdLst>
                <a:gd name="connsiteX0" fmla="*/ 1358579 w 1546282"/>
                <a:gd name="connsiteY0" fmla="*/ 969 h 1144364"/>
                <a:gd name="connsiteX1" fmla="*/ 1392189 w 1546282"/>
                <a:gd name="connsiteY1" fmla="*/ 2786 h 1144364"/>
                <a:gd name="connsiteX2" fmla="*/ 1453526 w 1546282"/>
                <a:gd name="connsiteY2" fmla="*/ 75094 h 1144364"/>
                <a:gd name="connsiteX3" fmla="*/ 1453368 w 1546282"/>
                <a:gd name="connsiteY3" fmla="*/ 77316 h 1144364"/>
                <a:gd name="connsiteX4" fmla="*/ 1484264 w 1546282"/>
                <a:gd name="connsiteY4" fmla="*/ 78986 h 1144364"/>
                <a:gd name="connsiteX5" fmla="*/ 1543121 w 1546282"/>
                <a:gd name="connsiteY5" fmla="*/ 186239 h 1144364"/>
                <a:gd name="connsiteX6" fmla="*/ 1503011 w 1546282"/>
                <a:gd name="connsiteY6" fmla="*/ 240180 h 1144364"/>
                <a:gd name="connsiteX7" fmla="*/ 1478712 w 1546282"/>
                <a:gd name="connsiteY7" fmla="*/ 249096 h 1144364"/>
                <a:gd name="connsiteX8" fmla="*/ 1473969 w 1546282"/>
                <a:gd name="connsiteY8" fmla="*/ 298364 h 1144364"/>
                <a:gd name="connsiteX9" fmla="*/ 1443678 w 1546282"/>
                <a:gd name="connsiteY9" fmla="*/ 364828 h 1144364"/>
                <a:gd name="connsiteX10" fmla="*/ 1429921 w 1546282"/>
                <a:gd name="connsiteY10" fmla="*/ 378975 h 1144364"/>
                <a:gd name="connsiteX11" fmla="*/ 1427651 w 1546282"/>
                <a:gd name="connsiteY11" fmla="*/ 447563 h 1144364"/>
                <a:gd name="connsiteX12" fmla="*/ 1369393 w 1546282"/>
                <a:gd name="connsiteY12" fmla="*/ 832844 h 1144364"/>
                <a:gd name="connsiteX13" fmla="*/ 1338221 w 1546282"/>
                <a:gd name="connsiteY13" fmla="*/ 960842 h 1144364"/>
                <a:gd name="connsiteX14" fmla="*/ 1332725 w 1546282"/>
                <a:gd name="connsiteY14" fmla="*/ 960842 h 1144364"/>
                <a:gd name="connsiteX15" fmla="*/ 1320158 w 1546282"/>
                <a:gd name="connsiteY15" fmla="*/ 989178 h 1144364"/>
                <a:gd name="connsiteX16" fmla="*/ 482508 w 1546282"/>
                <a:gd name="connsiteY16" fmla="*/ 1144364 h 1144364"/>
                <a:gd name="connsiteX17" fmla="*/ 4458 w 1546282"/>
                <a:gd name="connsiteY17" fmla="*/ 1111171 h 1144364"/>
                <a:gd name="connsiteX18" fmla="*/ 0 w 1546282"/>
                <a:gd name="connsiteY18" fmla="*/ 1110335 h 1144364"/>
                <a:gd name="connsiteX19" fmla="*/ 35386 w 1546282"/>
                <a:gd name="connsiteY19" fmla="*/ 785029 h 1144364"/>
                <a:gd name="connsiteX20" fmla="*/ 149695 w 1546282"/>
                <a:gd name="connsiteY20" fmla="*/ 770926 h 1144364"/>
                <a:gd name="connsiteX21" fmla="*/ 482508 w 1546282"/>
                <a:gd name="connsiteY21" fmla="*/ 755652 h 1144364"/>
                <a:gd name="connsiteX22" fmla="*/ 960558 w 1546282"/>
                <a:gd name="connsiteY22" fmla="*/ 788845 h 1144364"/>
                <a:gd name="connsiteX23" fmla="*/ 984284 w 1546282"/>
                <a:gd name="connsiteY23" fmla="*/ 793295 h 1144364"/>
                <a:gd name="connsiteX24" fmla="*/ 1001555 w 1546282"/>
                <a:gd name="connsiteY24" fmla="*/ 734282 h 1144364"/>
                <a:gd name="connsiteX25" fmla="*/ 1133292 w 1546282"/>
                <a:gd name="connsiteY25" fmla="*/ 393155 h 1144364"/>
                <a:gd name="connsiteX26" fmla="*/ 1175429 w 1546282"/>
                <a:gd name="connsiteY26" fmla="*/ 310765 h 1144364"/>
                <a:gd name="connsiteX27" fmla="*/ 1170594 w 1546282"/>
                <a:gd name="connsiteY27" fmla="*/ 291655 h 1144364"/>
                <a:gd name="connsiteX28" fmla="*/ 1177594 w 1546282"/>
                <a:gd name="connsiteY28" fmla="*/ 218950 h 1144364"/>
                <a:gd name="connsiteX29" fmla="*/ 1192552 w 1546282"/>
                <a:gd name="connsiteY29" fmla="*/ 184255 h 1144364"/>
                <a:gd name="connsiteX30" fmla="*/ 1184231 w 1546282"/>
                <a:gd name="connsiteY30" fmla="*/ 174285 h 1144364"/>
                <a:gd name="connsiteX31" fmla="*/ 1176465 w 1546282"/>
                <a:gd name="connsiteY31" fmla="*/ 107516 h 1144364"/>
                <a:gd name="connsiteX32" fmla="*/ 1281064 w 1546282"/>
                <a:gd name="connsiteY32" fmla="*/ 44061 h 1144364"/>
                <a:gd name="connsiteX33" fmla="*/ 1296358 w 1546282"/>
                <a:gd name="connsiteY33" fmla="*/ 51822 h 1144364"/>
                <a:gd name="connsiteX34" fmla="*/ 1314335 w 1546282"/>
                <a:gd name="connsiteY34" fmla="*/ 22259 h 1144364"/>
                <a:gd name="connsiteX35" fmla="*/ 1358579 w 1546282"/>
                <a:gd name="connsiteY35" fmla="*/ 969 h 1144364"/>
                <a:gd name="connsiteX0" fmla="*/ 1628536 w 1816239"/>
                <a:gd name="connsiteY0" fmla="*/ 969 h 1144364"/>
                <a:gd name="connsiteX1" fmla="*/ 1662146 w 1816239"/>
                <a:gd name="connsiteY1" fmla="*/ 2786 h 1144364"/>
                <a:gd name="connsiteX2" fmla="*/ 1723483 w 1816239"/>
                <a:gd name="connsiteY2" fmla="*/ 75094 h 1144364"/>
                <a:gd name="connsiteX3" fmla="*/ 1723325 w 1816239"/>
                <a:gd name="connsiteY3" fmla="*/ 77316 h 1144364"/>
                <a:gd name="connsiteX4" fmla="*/ 1754221 w 1816239"/>
                <a:gd name="connsiteY4" fmla="*/ 78986 h 1144364"/>
                <a:gd name="connsiteX5" fmla="*/ 1813078 w 1816239"/>
                <a:gd name="connsiteY5" fmla="*/ 186239 h 1144364"/>
                <a:gd name="connsiteX6" fmla="*/ 1772968 w 1816239"/>
                <a:gd name="connsiteY6" fmla="*/ 240180 h 1144364"/>
                <a:gd name="connsiteX7" fmla="*/ 1748669 w 1816239"/>
                <a:gd name="connsiteY7" fmla="*/ 249096 h 1144364"/>
                <a:gd name="connsiteX8" fmla="*/ 1743926 w 1816239"/>
                <a:gd name="connsiteY8" fmla="*/ 298364 h 1144364"/>
                <a:gd name="connsiteX9" fmla="*/ 1713635 w 1816239"/>
                <a:gd name="connsiteY9" fmla="*/ 364828 h 1144364"/>
                <a:gd name="connsiteX10" fmla="*/ 1699878 w 1816239"/>
                <a:gd name="connsiteY10" fmla="*/ 378975 h 1144364"/>
                <a:gd name="connsiteX11" fmla="*/ 1697608 w 1816239"/>
                <a:gd name="connsiteY11" fmla="*/ 447563 h 1144364"/>
                <a:gd name="connsiteX12" fmla="*/ 1639350 w 1816239"/>
                <a:gd name="connsiteY12" fmla="*/ 832844 h 1144364"/>
                <a:gd name="connsiteX13" fmla="*/ 1608178 w 1816239"/>
                <a:gd name="connsiteY13" fmla="*/ 960842 h 1144364"/>
                <a:gd name="connsiteX14" fmla="*/ 1602682 w 1816239"/>
                <a:gd name="connsiteY14" fmla="*/ 960842 h 1144364"/>
                <a:gd name="connsiteX15" fmla="*/ 1590115 w 1816239"/>
                <a:gd name="connsiteY15" fmla="*/ 989178 h 1144364"/>
                <a:gd name="connsiteX16" fmla="*/ 752465 w 1816239"/>
                <a:gd name="connsiteY16" fmla="*/ 1144364 h 1144364"/>
                <a:gd name="connsiteX17" fmla="*/ 274415 w 1816239"/>
                <a:gd name="connsiteY17" fmla="*/ 1111171 h 1144364"/>
                <a:gd name="connsiteX18" fmla="*/ 269957 w 1816239"/>
                <a:gd name="connsiteY18" fmla="*/ 1110335 h 1144364"/>
                <a:gd name="connsiteX19" fmla="*/ 123 w 1816239"/>
                <a:gd name="connsiteY19" fmla="*/ 942915 h 1144364"/>
                <a:gd name="connsiteX20" fmla="*/ 305343 w 1816239"/>
                <a:gd name="connsiteY20" fmla="*/ 785029 h 1144364"/>
                <a:gd name="connsiteX21" fmla="*/ 419652 w 1816239"/>
                <a:gd name="connsiteY21" fmla="*/ 770926 h 1144364"/>
                <a:gd name="connsiteX22" fmla="*/ 752465 w 1816239"/>
                <a:gd name="connsiteY22" fmla="*/ 755652 h 1144364"/>
                <a:gd name="connsiteX23" fmla="*/ 1230515 w 1816239"/>
                <a:gd name="connsiteY23" fmla="*/ 788845 h 1144364"/>
                <a:gd name="connsiteX24" fmla="*/ 1254241 w 1816239"/>
                <a:gd name="connsiteY24" fmla="*/ 793295 h 1144364"/>
                <a:gd name="connsiteX25" fmla="*/ 1271512 w 1816239"/>
                <a:gd name="connsiteY25" fmla="*/ 734282 h 1144364"/>
                <a:gd name="connsiteX26" fmla="*/ 1403249 w 1816239"/>
                <a:gd name="connsiteY26" fmla="*/ 393155 h 1144364"/>
                <a:gd name="connsiteX27" fmla="*/ 1445386 w 1816239"/>
                <a:gd name="connsiteY27" fmla="*/ 310765 h 1144364"/>
                <a:gd name="connsiteX28" fmla="*/ 1440551 w 1816239"/>
                <a:gd name="connsiteY28" fmla="*/ 291655 h 1144364"/>
                <a:gd name="connsiteX29" fmla="*/ 1447551 w 1816239"/>
                <a:gd name="connsiteY29" fmla="*/ 218950 h 1144364"/>
                <a:gd name="connsiteX30" fmla="*/ 1462509 w 1816239"/>
                <a:gd name="connsiteY30" fmla="*/ 184255 h 1144364"/>
                <a:gd name="connsiteX31" fmla="*/ 1454188 w 1816239"/>
                <a:gd name="connsiteY31" fmla="*/ 174285 h 1144364"/>
                <a:gd name="connsiteX32" fmla="*/ 1446422 w 1816239"/>
                <a:gd name="connsiteY32" fmla="*/ 107516 h 1144364"/>
                <a:gd name="connsiteX33" fmla="*/ 1551021 w 1816239"/>
                <a:gd name="connsiteY33" fmla="*/ 44061 h 1144364"/>
                <a:gd name="connsiteX34" fmla="*/ 1566315 w 1816239"/>
                <a:gd name="connsiteY34" fmla="*/ 51822 h 1144364"/>
                <a:gd name="connsiteX35" fmla="*/ 1584292 w 1816239"/>
                <a:gd name="connsiteY35" fmla="*/ 22259 h 1144364"/>
                <a:gd name="connsiteX36" fmla="*/ 1628536 w 1816239"/>
                <a:gd name="connsiteY36" fmla="*/ 969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36" fmla="*/ 91440 w 1816116"/>
                <a:gd name="connsiteY36" fmla="*/ 1034355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0" fmla="*/ 35386 w 1546282"/>
                <a:gd name="connsiteY0" fmla="*/ 785029 h 1144364"/>
                <a:gd name="connsiteX1" fmla="*/ 149695 w 1546282"/>
                <a:gd name="connsiteY1" fmla="*/ 770926 h 1144364"/>
                <a:gd name="connsiteX2" fmla="*/ 482508 w 1546282"/>
                <a:gd name="connsiteY2" fmla="*/ 755652 h 1144364"/>
                <a:gd name="connsiteX3" fmla="*/ 960558 w 1546282"/>
                <a:gd name="connsiteY3" fmla="*/ 788845 h 1144364"/>
                <a:gd name="connsiteX4" fmla="*/ 984284 w 1546282"/>
                <a:gd name="connsiteY4" fmla="*/ 793295 h 1144364"/>
                <a:gd name="connsiteX5" fmla="*/ 1001555 w 1546282"/>
                <a:gd name="connsiteY5" fmla="*/ 734282 h 1144364"/>
                <a:gd name="connsiteX6" fmla="*/ 1133292 w 1546282"/>
                <a:gd name="connsiteY6" fmla="*/ 393155 h 1144364"/>
                <a:gd name="connsiteX7" fmla="*/ 1175429 w 1546282"/>
                <a:gd name="connsiteY7" fmla="*/ 310765 h 1144364"/>
                <a:gd name="connsiteX8" fmla="*/ 1170594 w 1546282"/>
                <a:gd name="connsiteY8" fmla="*/ 291655 h 1144364"/>
                <a:gd name="connsiteX9" fmla="*/ 1177594 w 1546282"/>
                <a:gd name="connsiteY9" fmla="*/ 218950 h 1144364"/>
                <a:gd name="connsiteX10" fmla="*/ 1192552 w 1546282"/>
                <a:gd name="connsiteY10" fmla="*/ 184255 h 1144364"/>
                <a:gd name="connsiteX11" fmla="*/ 1184231 w 1546282"/>
                <a:gd name="connsiteY11" fmla="*/ 174285 h 1144364"/>
                <a:gd name="connsiteX12" fmla="*/ 1176465 w 1546282"/>
                <a:gd name="connsiteY12" fmla="*/ 107516 h 1144364"/>
                <a:gd name="connsiteX13" fmla="*/ 1281064 w 1546282"/>
                <a:gd name="connsiteY13" fmla="*/ 44061 h 1144364"/>
                <a:gd name="connsiteX14" fmla="*/ 1296358 w 1546282"/>
                <a:gd name="connsiteY14" fmla="*/ 51822 h 1144364"/>
                <a:gd name="connsiteX15" fmla="*/ 1314335 w 1546282"/>
                <a:gd name="connsiteY15" fmla="*/ 22259 h 1144364"/>
                <a:gd name="connsiteX16" fmla="*/ 1358579 w 1546282"/>
                <a:gd name="connsiteY16" fmla="*/ 969 h 1144364"/>
                <a:gd name="connsiteX17" fmla="*/ 1392189 w 1546282"/>
                <a:gd name="connsiteY17" fmla="*/ 2786 h 1144364"/>
                <a:gd name="connsiteX18" fmla="*/ 1453526 w 1546282"/>
                <a:gd name="connsiteY18" fmla="*/ 75094 h 1144364"/>
                <a:gd name="connsiteX19" fmla="*/ 1453368 w 1546282"/>
                <a:gd name="connsiteY19" fmla="*/ 77316 h 1144364"/>
                <a:gd name="connsiteX20" fmla="*/ 1484264 w 1546282"/>
                <a:gd name="connsiteY20" fmla="*/ 78986 h 1144364"/>
                <a:gd name="connsiteX21" fmla="*/ 1543121 w 1546282"/>
                <a:gd name="connsiteY21" fmla="*/ 186239 h 1144364"/>
                <a:gd name="connsiteX22" fmla="*/ 1503011 w 1546282"/>
                <a:gd name="connsiteY22" fmla="*/ 240180 h 1144364"/>
                <a:gd name="connsiteX23" fmla="*/ 1478712 w 1546282"/>
                <a:gd name="connsiteY23" fmla="*/ 249096 h 1144364"/>
                <a:gd name="connsiteX24" fmla="*/ 1473969 w 1546282"/>
                <a:gd name="connsiteY24" fmla="*/ 298364 h 1144364"/>
                <a:gd name="connsiteX25" fmla="*/ 1443678 w 1546282"/>
                <a:gd name="connsiteY25" fmla="*/ 364828 h 1144364"/>
                <a:gd name="connsiteX26" fmla="*/ 1429921 w 1546282"/>
                <a:gd name="connsiteY26" fmla="*/ 378975 h 1144364"/>
                <a:gd name="connsiteX27" fmla="*/ 1427651 w 1546282"/>
                <a:gd name="connsiteY27" fmla="*/ 447563 h 1144364"/>
                <a:gd name="connsiteX28" fmla="*/ 1369393 w 1546282"/>
                <a:gd name="connsiteY28" fmla="*/ 832844 h 1144364"/>
                <a:gd name="connsiteX29" fmla="*/ 1338221 w 1546282"/>
                <a:gd name="connsiteY29" fmla="*/ 960842 h 1144364"/>
                <a:gd name="connsiteX30" fmla="*/ 1332725 w 1546282"/>
                <a:gd name="connsiteY30" fmla="*/ 960842 h 1144364"/>
                <a:gd name="connsiteX31" fmla="*/ 1320158 w 1546282"/>
                <a:gd name="connsiteY31" fmla="*/ 989178 h 1144364"/>
                <a:gd name="connsiteX32" fmla="*/ 482508 w 1546282"/>
                <a:gd name="connsiteY32" fmla="*/ 1144364 h 1144364"/>
                <a:gd name="connsiteX33" fmla="*/ 4458 w 1546282"/>
                <a:gd name="connsiteY33" fmla="*/ 1111171 h 1144364"/>
                <a:gd name="connsiteX34" fmla="*/ 0 w 1546282"/>
                <a:gd name="connsiteY34" fmla="*/ 1110335 h 1144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46282" h="1144364">
                  <a:moveTo>
                    <a:pt x="35386" y="785029"/>
                  </a:moveTo>
                  <a:lnTo>
                    <a:pt x="149695" y="770926"/>
                  </a:lnTo>
                  <a:cubicBezTo>
                    <a:pt x="251989" y="761091"/>
                    <a:pt x="364454" y="755652"/>
                    <a:pt x="482508" y="755652"/>
                  </a:cubicBezTo>
                  <a:cubicBezTo>
                    <a:pt x="659589" y="755652"/>
                    <a:pt x="824096" y="767889"/>
                    <a:pt x="960558" y="788845"/>
                  </a:cubicBezTo>
                  <a:lnTo>
                    <a:pt x="984284" y="793295"/>
                  </a:lnTo>
                  <a:lnTo>
                    <a:pt x="1001555" y="734282"/>
                  </a:lnTo>
                  <a:cubicBezTo>
                    <a:pt x="1042765" y="604867"/>
                    <a:pt x="1088001" y="488649"/>
                    <a:pt x="1133292" y="393155"/>
                  </a:cubicBezTo>
                  <a:lnTo>
                    <a:pt x="1175429" y="310765"/>
                  </a:lnTo>
                  <a:lnTo>
                    <a:pt x="1170594" y="291655"/>
                  </a:lnTo>
                  <a:cubicBezTo>
                    <a:pt x="1168826" y="268258"/>
                    <a:pt x="1170980" y="243633"/>
                    <a:pt x="1177594" y="218950"/>
                  </a:cubicBezTo>
                  <a:lnTo>
                    <a:pt x="1192552" y="184255"/>
                  </a:lnTo>
                  <a:lnTo>
                    <a:pt x="1184231" y="174285"/>
                  </a:lnTo>
                  <a:cubicBezTo>
                    <a:pt x="1173580" y="154876"/>
                    <a:pt x="1170150" y="131086"/>
                    <a:pt x="1176465" y="107516"/>
                  </a:cubicBezTo>
                  <a:cubicBezTo>
                    <a:pt x="1189096" y="60376"/>
                    <a:pt x="1235927" y="31966"/>
                    <a:pt x="1281064" y="44061"/>
                  </a:cubicBezTo>
                  <a:lnTo>
                    <a:pt x="1296358" y="51822"/>
                  </a:lnTo>
                  <a:lnTo>
                    <a:pt x="1314335" y="22259"/>
                  </a:lnTo>
                  <a:cubicBezTo>
                    <a:pt x="1326798" y="10997"/>
                    <a:pt x="1342177" y="3518"/>
                    <a:pt x="1358579" y="969"/>
                  </a:cubicBezTo>
                  <a:cubicBezTo>
                    <a:pt x="1369514" y="-730"/>
                    <a:pt x="1380904" y="-238"/>
                    <a:pt x="1392189" y="2786"/>
                  </a:cubicBezTo>
                  <a:cubicBezTo>
                    <a:pt x="1426041" y="11857"/>
                    <a:pt x="1449327" y="41135"/>
                    <a:pt x="1453526" y="75094"/>
                  </a:cubicBezTo>
                  <a:cubicBezTo>
                    <a:pt x="1453473" y="75835"/>
                    <a:pt x="1453421" y="76575"/>
                    <a:pt x="1453368" y="77316"/>
                  </a:cubicBezTo>
                  <a:lnTo>
                    <a:pt x="1484264" y="78986"/>
                  </a:lnTo>
                  <a:cubicBezTo>
                    <a:pt x="1529400" y="91080"/>
                    <a:pt x="1555752" y="139099"/>
                    <a:pt x="1543121" y="186239"/>
                  </a:cubicBezTo>
                  <a:cubicBezTo>
                    <a:pt x="1536806" y="209809"/>
                    <a:pt x="1521940" y="228697"/>
                    <a:pt x="1503011" y="240180"/>
                  </a:cubicBezTo>
                  <a:lnTo>
                    <a:pt x="1478712" y="249096"/>
                  </a:lnTo>
                  <a:lnTo>
                    <a:pt x="1473969" y="298364"/>
                  </a:lnTo>
                  <a:cubicBezTo>
                    <a:pt x="1467355" y="323046"/>
                    <a:pt x="1456908" y="345450"/>
                    <a:pt x="1443678" y="364828"/>
                  </a:cubicBezTo>
                  <a:lnTo>
                    <a:pt x="1429921" y="378975"/>
                  </a:lnTo>
                  <a:cubicBezTo>
                    <a:pt x="1429164" y="401838"/>
                    <a:pt x="1428408" y="424700"/>
                    <a:pt x="1427651" y="447563"/>
                  </a:cubicBezTo>
                  <a:cubicBezTo>
                    <a:pt x="1420199" y="557989"/>
                    <a:pt x="1400644" y="689956"/>
                    <a:pt x="1369393" y="832844"/>
                  </a:cubicBezTo>
                  <a:lnTo>
                    <a:pt x="1338221" y="960842"/>
                  </a:lnTo>
                  <a:lnTo>
                    <a:pt x="1332725" y="960842"/>
                  </a:lnTo>
                  <a:lnTo>
                    <a:pt x="1320158" y="989178"/>
                  </a:lnTo>
                  <a:cubicBezTo>
                    <a:pt x="1240431" y="1077743"/>
                    <a:pt x="895696" y="1144364"/>
                    <a:pt x="482508" y="1144364"/>
                  </a:cubicBezTo>
                  <a:cubicBezTo>
                    <a:pt x="305428" y="1144364"/>
                    <a:pt x="140920" y="1132128"/>
                    <a:pt x="4458" y="1111171"/>
                  </a:cubicBezTo>
                  <a:lnTo>
                    <a:pt x="0" y="1110335"/>
                  </a:lnTo>
                </a:path>
              </a:pathLst>
            </a:custGeom>
            <a:solidFill>
              <a:schemeClr val="tx1">
                <a:alpha val="20000"/>
              </a:schemeClr>
            </a:solidFill>
            <a:ln w="38100" cap="rnd">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0" name="フリーフォーム: 図形 29">
              <a:extLst>
                <a:ext uri="{FF2B5EF4-FFF2-40B4-BE49-F238E27FC236}">
                  <a16:creationId xmlns:a16="http://schemas.microsoft.com/office/drawing/2014/main" id="{DB84B587-5373-C3E8-28A2-25D06D01BF15}"/>
                </a:ext>
              </a:extLst>
            </p:cNvPr>
            <p:cNvSpPr/>
            <p:nvPr/>
          </p:nvSpPr>
          <p:spPr bwMode="auto">
            <a:xfrm>
              <a:off x="749054" y="3135074"/>
              <a:ext cx="1985332" cy="1706693"/>
            </a:xfrm>
            <a:custGeom>
              <a:avLst/>
              <a:gdLst>
                <a:gd name="connsiteX0" fmla="*/ 1342516 w 1884839"/>
                <a:gd name="connsiteY0" fmla="*/ 101 h 1540369"/>
                <a:gd name="connsiteX1" fmla="*/ 1429700 w 1884839"/>
                <a:gd name="connsiteY1" fmla="*/ 9316 h 1540369"/>
                <a:gd name="connsiteX2" fmla="*/ 1782417 w 1884839"/>
                <a:gd name="connsiteY2" fmla="*/ 1455418 h 1540369"/>
                <a:gd name="connsiteX3" fmla="*/ 1754021 w 1884839"/>
                <a:gd name="connsiteY3" fmla="*/ 1540369 h 1540369"/>
                <a:gd name="connsiteX4" fmla="*/ 0 w 1884839"/>
                <a:gd name="connsiteY4" fmla="*/ 1540369 h 1540369"/>
                <a:gd name="connsiteX5" fmla="*/ 31457 w 1884839"/>
                <a:gd name="connsiteY5" fmla="*/ 1424928 h 1540369"/>
                <a:gd name="connsiteX6" fmla="*/ 80640 w 1884839"/>
                <a:gd name="connsiteY6" fmla="*/ 1277793 h 1540369"/>
                <a:gd name="connsiteX7" fmla="*/ 1342516 w 1884839"/>
                <a:gd name="connsiteY7" fmla="*/ 101 h 1540369"/>
                <a:gd name="connsiteX0" fmla="*/ 1342516 w 1884839"/>
                <a:gd name="connsiteY0" fmla="*/ 101 h 1617843"/>
                <a:gd name="connsiteX1" fmla="*/ 1429700 w 1884839"/>
                <a:gd name="connsiteY1" fmla="*/ 9316 h 1617843"/>
                <a:gd name="connsiteX2" fmla="*/ 1782417 w 1884839"/>
                <a:gd name="connsiteY2" fmla="*/ 1455418 h 1617843"/>
                <a:gd name="connsiteX3" fmla="*/ 1754021 w 1884839"/>
                <a:gd name="connsiteY3" fmla="*/ 1540369 h 1617843"/>
                <a:gd name="connsiteX4" fmla="*/ 982892 w 1884839"/>
                <a:gd name="connsiteY4" fmla="*/ 1617836 h 1617843"/>
                <a:gd name="connsiteX5" fmla="*/ 0 w 1884839"/>
                <a:gd name="connsiteY5" fmla="*/ 1540369 h 1617843"/>
                <a:gd name="connsiteX6" fmla="*/ 31457 w 1884839"/>
                <a:gd name="connsiteY6" fmla="*/ 1424928 h 1617843"/>
                <a:gd name="connsiteX7" fmla="*/ 80640 w 1884839"/>
                <a:gd name="connsiteY7" fmla="*/ 1277793 h 1617843"/>
                <a:gd name="connsiteX8" fmla="*/ 1342516 w 1884839"/>
                <a:gd name="connsiteY8" fmla="*/ 101 h 1617843"/>
                <a:gd name="connsiteX0" fmla="*/ 982892 w 1884839"/>
                <a:gd name="connsiteY0" fmla="*/ 1617836 h 1700365"/>
                <a:gd name="connsiteX1" fmla="*/ 0 w 1884839"/>
                <a:gd name="connsiteY1" fmla="*/ 1540369 h 1700365"/>
                <a:gd name="connsiteX2" fmla="*/ 31457 w 1884839"/>
                <a:gd name="connsiteY2" fmla="*/ 1424928 h 1700365"/>
                <a:gd name="connsiteX3" fmla="*/ 80640 w 1884839"/>
                <a:gd name="connsiteY3" fmla="*/ 1277793 h 1700365"/>
                <a:gd name="connsiteX4" fmla="*/ 1342516 w 1884839"/>
                <a:gd name="connsiteY4" fmla="*/ 101 h 1700365"/>
                <a:gd name="connsiteX5" fmla="*/ 1429700 w 1884839"/>
                <a:gd name="connsiteY5" fmla="*/ 9316 h 1700365"/>
                <a:gd name="connsiteX6" fmla="*/ 1782417 w 1884839"/>
                <a:gd name="connsiteY6" fmla="*/ 1455418 h 1700365"/>
                <a:gd name="connsiteX7" fmla="*/ 1754021 w 1884839"/>
                <a:gd name="connsiteY7" fmla="*/ 1540369 h 1700365"/>
                <a:gd name="connsiteX8" fmla="*/ 1069704 w 1884839"/>
                <a:gd name="connsiteY8" fmla="*/ 1700365 h 1700365"/>
                <a:gd name="connsiteX0" fmla="*/ 0 w 1884839"/>
                <a:gd name="connsiteY0" fmla="*/ 1540369 h 1700365"/>
                <a:gd name="connsiteX1" fmla="*/ 31457 w 1884839"/>
                <a:gd name="connsiteY1" fmla="*/ 1424928 h 1700365"/>
                <a:gd name="connsiteX2" fmla="*/ 80640 w 1884839"/>
                <a:gd name="connsiteY2" fmla="*/ 1277793 h 1700365"/>
                <a:gd name="connsiteX3" fmla="*/ 1342516 w 1884839"/>
                <a:gd name="connsiteY3" fmla="*/ 101 h 1700365"/>
                <a:gd name="connsiteX4" fmla="*/ 1429700 w 1884839"/>
                <a:gd name="connsiteY4" fmla="*/ 9316 h 1700365"/>
                <a:gd name="connsiteX5" fmla="*/ 1782417 w 1884839"/>
                <a:gd name="connsiteY5" fmla="*/ 1455418 h 1700365"/>
                <a:gd name="connsiteX6" fmla="*/ 1754021 w 1884839"/>
                <a:gd name="connsiteY6" fmla="*/ 1540369 h 1700365"/>
                <a:gd name="connsiteX7" fmla="*/ 1069704 w 1884839"/>
                <a:gd name="connsiteY7" fmla="*/ 1700365 h 1700365"/>
                <a:gd name="connsiteX0" fmla="*/ 0 w 1884839"/>
                <a:gd name="connsiteY0" fmla="*/ 1540369 h 1540369"/>
                <a:gd name="connsiteX1" fmla="*/ 31457 w 1884839"/>
                <a:gd name="connsiteY1" fmla="*/ 1424928 h 1540369"/>
                <a:gd name="connsiteX2" fmla="*/ 80640 w 1884839"/>
                <a:gd name="connsiteY2" fmla="*/ 1277793 h 1540369"/>
                <a:gd name="connsiteX3" fmla="*/ 1342516 w 1884839"/>
                <a:gd name="connsiteY3" fmla="*/ 101 h 1540369"/>
                <a:gd name="connsiteX4" fmla="*/ 1429700 w 1884839"/>
                <a:gd name="connsiteY4" fmla="*/ 9316 h 1540369"/>
                <a:gd name="connsiteX5" fmla="*/ 1782417 w 1884839"/>
                <a:gd name="connsiteY5" fmla="*/ 1455418 h 1540369"/>
                <a:gd name="connsiteX6" fmla="*/ 1754021 w 1884839"/>
                <a:gd name="connsiteY6" fmla="*/ 1540369 h 1540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4839" h="1540369">
                  <a:moveTo>
                    <a:pt x="0" y="1540369"/>
                  </a:moveTo>
                  <a:lnTo>
                    <a:pt x="31457" y="1424928"/>
                  </a:lnTo>
                  <a:cubicBezTo>
                    <a:pt x="46210" y="1376273"/>
                    <a:pt x="62596" y="1327183"/>
                    <a:pt x="80640" y="1277793"/>
                  </a:cubicBezTo>
                  <a:cubicBezTo>
                    <a:pt x="351310" y="536943"/>
                    <a:pt x="899082" y="-8506"/>
                    <a:pt x="1342516" y="101"/>
                  </a:cubicBezTo>
                  <a:cubicBezTo>
                    <a:pt x="1372079" y="675"/>
                    <a:pt x="1401178" y="3711"/>
                    <a:pt x="1429700" y="9316"/>
                  </a:cubicBezTo>
                  <a:cubicBezTo>
                    <a:pt x="1857529" y="93391"/>
                    <a:pt x="2003709" y="725584"/>
                    <a:pt x="1782417" y="1455418"/>
                  </a:cubicBezTo>
                  <a:lnTo>
                    <a:pt x="1754021" y="1540369"/>
                  </a:lnTo>
                </a:path>
              </a:pathLst>
            </a:cu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1" name="楕円 30">
              <a:extLst>
                <a:ext uri="{FF2B5EF4-FFF2-40B4-BE49-F238E27FC236}">
                  <a16:creationId xmlns:a16="http://schemas.microsoft.com/office/drawing/2014/main" id="{32471CE6-AB41-8012-2D50-A6D2B943EC70}"/>
                </a:ext>
              </a:extLst>
            </p:cNvPr>
            <p:cNvSpPr/>
            <p:nvPr/>
          </p:nvSpPr>
          <p:spPr bwMode="auto">
            <a:xfrm>
              <a:off x="3033704" y="3014886"/>
              <a:ext cx="248992" cy="240377"/>
            </a:xfrm>
            <a:prstGeom prst="ellipse">
              <a:avLst/>
            </a:pr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 name="二等辺三角形 4">
              <a:extLst>
                <a:ext uri="{FF2B5EF4-FFF2-40B4-BE49-F238E27FC236}">
                  <a16:creationId xmlns:a16="http://schemas.microsoft.com/office/drawing/2014/main" id="{33FACF79-F6B8-A5B6-CCA5-DCAB11C00CAC}"/>
                </a:ext>
              </a:extLst>
            </p:cNvPr>
            <p:cNvSpPr/>
            <p:nvPr/>
          </p:nvSpPr>
          <p:spPr bwMode="auto">
            <a:xfrm>
              <a:off x="1465112" y="1777520"/>
              <a:ext cx="720080" cy="602659"/>
            </a:xfrm>
            <a:custGeom>
              <a:avLst/>
              <a:gdLst>
                <a:gd name="connsiteX0" fmla="*/ 0 w 720080"/>
                <a:gd name="connsiteY0" fmla="*/ 630070 h 630070"/>
                <a:gd name="connsiteX1" fmla="*/ 469766 w 720080"/>
                <a:gd name="connsiteY1" fmla="*/ 0 h 630070"/>
                <a:gd name="connsiteX2" fmla="*/ 720080 w 720080"/>
                <a:gd name="connsiteY2" fmla="*/ 630070 h 630070"/>
                <a:gd name="connsiteX3" fmla="*/ 0 w 720080"/>
                <a:gd name="connsiteY3" fmla="*/ 630070 h 630070"/>
                <a:gd name="connsiteX0" fmla="*/ 0 w 720080"/>
                <a:gd name="connsiteY0" fmla="*/ 620926 h 620926"/>
                <a:gd name="connsiteX1" fmla="*/ 515486 w 720080"/>
                <a:gd name="connsiteY1" fmla="*/ 0 h 620926"/>
                <a:gd name="connsiteX2" fmla="*/ 720080 w 720080"/>
                <a:gd name="connsiteY2" fmla="*/ 620926 h 620926"/>
                <a:gd name="connsiteX3" fmla="*/ 0 w 720080"/>
                <a:gd name="connsiteY3" fmla="*/ 620926 h 620926"/>
                <a:gd name="connsiteX0" fmla="*/ 0 w 720080"/>
                <a:gd name="connsiteY0" fmla="*/ 620945 h 620945"/>
                <a:gd name="connsiteX1" fmla="*/ 515486 w 720080"/>
                <a:gd name="connsiteY1" fmla="*/ 19 h 620945"/>
                <a:gd name="connsiteX2" fmla="*/ 720080 w 720080"/>
                <a:gd name="connsiteY2" fmla="*/ 620945 h 620945"/>
                <a:gd name="connsiteX3" fmla="*/ 0 w 720080"/>
                <a:gd name="connsiteY3" fmla="*/ 620945 h 620945"/>
                <a:gd name="connsiteX0" fmla="*/ 0 w 720080"/>
                <a:gd name="connsiteY0" fmla="*/ 602659 h 602659"/>
                <a:gd name="connsiteX1" fmla="*/ 588638 w 720080"/>
                <a:gd name="connsiteY1" fmla="*/ 21 h 602659"/>
                <a:gd name="connsiteX2" fmla="*/ 720080 w 720080"/>
                <a:gd name="connsiteY2" fmla="*/ 602659 h 602659"/>
                <a:gd name="connsiteX3" fmla="*/ 0 w 720080"/>
                <a:gd name="connsiteY3" fmla="*/ 602659 h 602659"/>
              </a:gdLst>
              <a:ahLst/>
              <a:cxnLst>
                <a:cxn ang="0">
                  <a:pos x="connsiteX0" y="connsiteY0"/>
                </a:cxn>
                <a:cxn ang="0">
                  <a:pos x="connsiteX1" y="connsiteY1"/>
                </a:cxn>
                <a:cxn ang="0">
                  <a:pos x="connsiteX2" y="connsiteY2"/>
                </a:cxn>
                <a:cxn ang="0">
                  <a:pos x="connsiteX3" y="connsiteY3"/>
                </a:cxn>
              </a:cxnLst>
              <a:rect l="l" t="t" r="r" b="b"/>
              <a:pathLst>
                <a:path w="720080" h="602659">
                  <a:moveTo>
                    <a:pt x="0" y="602659"/>
                  </a:moveTo>
                  <a:cubicBezTo>
                    <a:pt x="171829" y="395684"/>
                    <a:pt x="474720" y="3358"/>
                    <a:pt x="588638" y="21"/>
                  </a:cubicBezTo>
                  <a:cubicBezTo>
                    <a:pt x="702556" y="-3316"/>
                    <a:pt x="651882" y="395684"/>
                    <a:pt x="720080" y="602659"/>
                  </a:cubicBezTo>
                  <a:lnTo>
                    <a:pt x="0" y="602659"/>
                  </a:lnTo>
                  <a:close/>
                </a:path>
              </a:pathLst>
            </a:cu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3" name="楕円 32">
              <a:extLst>
                <a:ext uri="{FF2B5EF4-FFF2-40B4-BE49-F238E27FC236}">
                  <a16:creationId xmlns:a16="http://schemas.microsoft.com/office/drawing/2014/main" id="{22A35EFC-E165-3058-B9F2-DFE206566071}"/>
                </a:ext>
              </a:extLst>
            </p:cNvPr>
            <p:cNvSpPr/>
            <p:nvPr/>
          </p:nvSpPr>
          <p:spPr bwMode="auto">
            <a:xfrm>
              <a:off x="1217585" y="2078850"/>
              <a:ext cx="1935215" cy="1755195"/>
            </a:xfrm>
            <a:prstGeom prst="ellipse">
              <a:avLst/>
            </a:pr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 name="二等辺三角形 4">
              <a:extLst>
                <a:ext uri="{FF2B5EF4-FFF2-40B4-BE49-F238E27FC236}">
                  <a16:creationId xmlns:a16="http://schemas.microsoft.com/office/drawing/2014/main" id="{A39DBB80-2A07-E550-7B1D-D222C99129E9}"/>
                </a:ext>
              </a:extLst>
            </p:cNvPr>
            <p:cNvSpPr/>
            <p:nvPr/>
          </p:nvSpPr>
          <p:spPr bwMode="auto">
            <a:xfrm>
              <a:off x="2053582" y="1755083"/>
              <a:ext cx="717050" cy="635971"/>
            </a:xfrm>
            <a:custGeom>
              <a:avLst/>
              <a:gdLst>
                <a:gd name="connsiteX0" fmla="*/ 0 w 720080"/>
                <a:gd name="connsiteY0" fmla="*/ 630070 h 630070"/>
                <a:gd name="connsiteX1" fmla="*/ 469766 w 720080"/>
                <a:gd name="connsiteY1" fmla="*/ 0 h 630070"/>
                <a:gd name="connsiteX2" fmla="*/ 720080 w 720080"/>
                <a:gd name="connsiteY2" fmla="*/ 630070 h 630070"/>
                <a:gd name="connsiteX3" fmla="*/ 0 w 720080"/>
                <a:gd name="connsiteY3" fmla="*/ 630070 h 630070"/>
                <a:gd name="connsiteX0" fmla="*/ 0 w 720080"/>
                <a:gd name="connsiteY0" fmla="*/ 620926 h 620926"/>
                <a:gd name="connsiteX1" fmla="*/ 515486 w 720080"/>
                <a:gd name="connsiteY1" fmla="*/ 0 h 620926"/>
                <a:gd name="connsiteX2" fmla="*/ 720080 w 720080"/>
                <a:gd name="connsiteY2" fmla="*/ 620926 h 620926"/>
                <a:gd name="connsiteX3" fmla="*/ 0 w 720080"/>
                <a:gd name="connsiteY3" fmla="*/ 620926 h 620926"/>
                <a:gd name="connsiteX0" fmla="*/ 0 w 720080"/>
                <a:gd name="connsiteY0" fmla="*/ 620945 h 620945"/>
                <a:gd name="connsiteX1" fmla="*/ 515486 w 720080"/>
                <a:gd name="connsiteY1" fmla="*/ 19 h 620945"/>
                <a:gd name="connsiteX2" fmla="*/ 720080 w 720080"/>
                <a:gd name="connsiteY2" fmla="*/ 620945 h 620945"/>
                <a:gd name="connsiteX3" fmla="*/ 0 w 720080"/>
                <a:gd name="connsiteY3" fmla="*/ 620945 h 620945"/>
                <a:gd name="connsiteX0" fmla="*/ 0 w 720080"/>
                <a:gd name="connsiteY0" fmla="*/ 602659 h 602659"/>
                <a:gd name="connsiteX1" fmla="*/ 588638 w 720080"/>
                <a:gd name="connsiteY1" fmla="*/ 21 h 602659"/>
                <a:gd name="connsiteX2" fmla="*/ 720080 w 720080"/>
                <a:gd name="connsiteY2" fmla="*/ 602659 h 602659"/>
                <a:gd name="connsiteX3" fmla="*/ 0 w 720080"/>
                <a:gd name="connsiteY3" fmla="*/ 602659 h 602659"/>
                <a:gd name="connsiteX0" fmla="*/ 0 w 732624"/>
                <a:gd name="connsiteY0" fmla="*/ 602655 h 692731"/>
                <a:gd name="connsiteX1" fmla="*/ 588638 w 732624"/>
                <a:gd name="connsiteY1" fmla="*/ 17 h 692731"/>
                <a:gd name="connsiteX2" fmla="*/ 720080 w 732624"/>
                <a:gd name="connsiteY2" fmla="*/ 602655 h 692731"/>
                <a:gd name="connsiteX3" fmla="*/ 350760 w 732624"/>
                <a:gd name="connsiteY3" fmla="*/ 692730 h 692731"/>
                <a:gd name="connsiteX4" fmla="*/ 0 w 732624"/>
                <a:gd name="connsiteY4" fmla="*/ 602655 h 692731"/>
                <a:gd name="connsiteX0" fmla="*/ 350760 w 732624"/>
                <a:gd name="connsiteY0" fmla="*/ 692730 h 779457"/>
                <a:gd name="connsiteX1" fmla="*/ 0 w 732624"/>
                <a:gd name="connsiteY1" fmla="*/ 602655 h 779457"/>
                <a:gd name="connsiteX2" fmla="*/ 588638 w 732624"/>
                <a:gd name="connsiteY2" fmla="*/ 17 h 779457"/>
                <a:gd name="connsiteX3" fmla="*/ 720080 w 732624"/>
                <a:gd name="connsiteY3" fmla="*/ 602655 h 779457"/>
                <a:gd name="connsiteX4" fmla="*/ 440792 w 732624"/>
                <a:gd name="connsiteY4" fmla="*/ 779457 h 779457"/>
                <a:gd name="connsiteX0" fmla="*/ 0 w 732624"/>
                <a:gd name="connsiteY0" fmla="*/ 602655 h 779457"/>
                <a:gd name="connsiteX1" fmla="*/ 588638 w 732624"/>
                <a:gd name="connsiteY1" fmla="*/ 17 h 779457"/>
                <a:gd name="connsiteX2" fmla="*/ 720080 w 732624"/>
                <a:gd name="connsiteY2" fmla="*/ 602655 h 779457"/>
                <a:gd name="connsiteX3" fmla="*/ 440792 w 732624"/>
                <a:gd name="connsiteY3" fmla="*/ 779457 h 779457"/>
                <a:gd name="connsiteX0" fmla="*/ 0 w 732624"/>
                <a:gd name="connsiteY0" fmla="*/ 602655 h 602655"/>
                <a:gd name="connsiteX1" fmla="*/ 588638 w 732624"/>
                <a:gd name="connsiteY1" fmla="*/ 17 h 602655"/>
                <a:gd name="connsiteX2" fmla="*/ 720080 w 732624"/>
                <a:gd name="connsiteY2" fmla="*/ 602655 h 602655"/>
                <a:gd name="connsiteX0" fmla="*/ 0 w 720080"/>
                <a:gd name="connsiteY0" fmla="*/ 602656 h 602656"/>
                <a:gd name="connsiteX1" fmla="*/ 588638 w 720080"/>
                <a:gd name="connsiteY1" fmla="*/ 18 h 602656"/>
                <a:gd name="connsiteX2" fmla="*/ 720080 w 720080"/>
                <a:gd name="connsiteY2" fmla="*/ 602656 h 602656"/>
                <a:gd name="connsiteX0" fmla="*/ 0 w 706012"/>
                <a:gd name="connsiteY0" fmla="*/ 512809 h 603150"/>
                <a:gd name="connsiteX1" fmla="*/ 574570 w 706012"/>
                <a:gd name="connsiteY1" fmla="*/ 512 h 603150"/>
                <a:gd name="connsiteX2" fmla="*/ 706012 w 706012"/>
                <a:gd name="connsiteY2" fmla="*/ 603150 h 603150"/>
                <a:gd name="connsiteX0" fmla="*/ 0 w 706012"/>
                <a:gd name="connsiteY0" fmla="*/ 512853 h 603194"/>
                <a:gd name="connsiteX1" fmla="*/ 574570 w 706012"/>
                <a:gd name="connsiteY1" fmla="*/ 556 h 603194"/>
                <a:gd name="connsiteX2" fmla="*/ 706012 w 706012"/>
                <a:gd name="connsiteY2" fmla="*/ 603194 h 603194"/>
              </a:gdLst>
              <a:ahLst/>
              <a:cxnLst>
                <a:cxn ang="0">
                  <a:pos x="connsiteX0" y="connsiteY0"/>
                </a:cxn>
                <a:cxn ang="0">
                  <a:pos x="connsiteX1" y="connsiteY1"/>
                </a:cxn>
                <a:cxn ang="0">
                  <a:pos x="connsiteX2" y="connsiteY2"/>
                </a:cxn>
              </a:cxnLst>
              <a:rect l="l" t="t" r="r" b="b"/>
              <a:pathLst>
                <a:path w="706012" h="603194">
                  <a:moveTo>
                    <a:pt x="0" y="512853"/>
                  </a:moveTo>
                  <a:cubicBezTo>
                    <a:pt x="143693" y="278776"/>
                    <a:pt x="456901" y="-14501"/>
                    <a:pt x="574570" y="556"/>
                  </a:cubicBezTo>
                  <a:cubicBezTo>
                    <a:pt x="692239" y="15613"/>
                    <a:pt x="665942" y="444077"/>
                    <a:pt x="706012" y="603194"/>
                  </a:cubicBez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5" name="楕円 34">
              <a:extLst>
                <a:ext uri="{FF2B5EF4-FFF2-40B4-BE49-F238E27FC236}">
                  <a16:creationId xmlns:a16="http://schemas.microsoft.com/office/drawing/2014/main" id="{CB8ABBC3-34E9-A772-6DA3-98AF47F2459E}"/>
                </a:ext>
              </a:extLst>
            </p:cNvPr>
            <p:cNvSpPr/>
            <p:nvPr/>
          </p:nvSpPr>
          <p:spPr bwMode="auto">
            <a:xfrm rot="20700000">
              <a:off x="2670049" y="3185252"/>
              <a:ext cx="502920" cy="444915"/>
            </a:xfrm>
            <a:prstGeom prst="ellipse">
              <a:avLst/>
            </a:prstGeom>
            <a:solidFill>
              <a:srgbClr val="FFFF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 name="月 35">
              <a:extLst>
                <a:ext uri="{FF2B5EF4-FFF2-40B4-BE49-F238E27FC236}">
                  <a16:creationId xmlns:a16="http://schemas.microsoft.com/office/drawing/2014/main" id="{9931D196-E1F3-0582-033A-E318C5450096}"/>
                </a:ext>
              </a:extLst>
            </p:cNvPr>
            <p:cNvSpPr/>
            <p:nvPr/>
          </p:nvSpPr>
          <p:spPr bwMode="auto">
            <a:xfrm rot="6300000">
              <a:off x="2538101" y="2941501"/>
              <a:ext cx="90010" cy="630070"/>
            </a:xfrm>
            <a:prstGeom prst="moon">
              <a:avLst/>
            </a:pr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 name="月 36">
              <a:extLst>
                <a:ext uri="{FF2B5EF4-FFF2-40B4-BE49-F238E27FC236}">
                  <a16:creationId xmlns:a16="http://schemas.microsoft.com/office/drawing/2014/main" id="{BFD32FE8-7184-3C0F-6FD2-22BEC533B82B}"/>
                </a:ext>
              </a:extLst>
            </p:cNvPr>
            <p:cNvSpPr/>
            <p:nvPr/>
          </p:nvSpPr>
          <p:spPr bwMode="auto">
            <a:xfrm rot="5400000">
              <a:off x="2528957" y="3133525"/>
              <a:ext cx="90010" cy="630070"/>
            </a:xfrm>
            <a:prstGeom prst="moon">
              <a:avLst/>
            </a:pr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 name="四角形: 角を丸くする 37">
              <a:extLst>
                <a:ext uri="{FF2B5EF4-FFF2-40B4-BE49-F238E27FC236}">
                  <a16:creationId xmlns:a16="http://schemas.microsoft.com/office/drawing/2014/main" id="{75387779-2BD5-B65D-4093-94A5BE20EFCF}"/>
                </a:ext>
              </a:extLst>
            </p:cNvPr>
            <p:cNvSpPr/>
            <p:nvPr/>
          </p:nvSpPr>
          <p:spPr bwMode="auto">
            <a:xfrm rot="900000">
              <a:off x="3428848" y="2468266"/>
              <a:ext cx="426531" cy="806035"/>
            </a:xfrm>
            <a:prstGeom prst="roundRect">
              <a:avLst>
                <a:gd name="adj" fmla="val 8231"/>
              </a:avLst>
            </a:pr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9" name="四角形: 角を丸くする 38">
              <a:extLst>
                <a:ext uri="{FF2B5EF4-FFF2-40B4-BE49-F238E27FC236}">
                  <a16:creationId xmlns:a16="http://schemas.microsoft.com/office/drawing/2014/main" id="{1D74A862-B4AF-ACF2-37A5-9B5E1F44DA57}"/>
                </a:ext>
              </a:extLst>
            </p:cNvPr>
            <p:cNvSpPr/>
            <p:nvPr/>
          </p:nvSpPr>
          <p:spPr bwMode="auto">
            <a:xfrm rot="900000">
              <a:off x="3463498" y="2490078"/>
              <a:ext cx="328146" cy="735246"/>
            </a:xfrm>
            <a:prstGeom prst="roundRect">
              <a:avLst>
                <a:gd name="adj" fmla="val 1327"/>
              </a:avLst>
            </a:prstGeom>
            <a:solidFill>
              <a:srgbClr val="CCFFFF"/>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 name="フリーフォーム: 図形 39">
              <a:extLst>
                <a:ext uri="{FF2B5EF4-FFF2-40B4-BE49-F238E27FC236}">
                  <a16:creationId xmlns:a16="http://schemas.microsoft.com/office/drawing/2014/main" id="{A7F9289F-1F9F-7794-3F74-7C1FF3EDE2F6}"/>
                </a:ext>
              </a:extLst>
            </p:cNvPr>
            <p:cNvSpPr/>
            <p:nvPr/>
          </p:nvSpPr>
          <p:spPr bwMode="auto">
            <a:xfrm>
              <a:off x="2364288" y="3144143"/>
              <a:ext cx="1546282" cy="1144364"/>
            </a:xfrm>
            <a:custGeom>
              <a:avLst/>
              <a:gdLst>
                <a:gd name="connsiteX0" fmla="*/ 1358579 w 1546282"/>
                <a:gd name="connsiteY0" fmla="*/ 969 h 1144364"/>
                <a:gd name="connsiteX1" fmla="*/ 1392189 w 1546282"/>
                <a:gd name="connsiteY1" fmla="*/ 2786 h 1144364"/>
                <a:gd name="connsiteX2" fmla="*/ 1453526 w 1546282"/>
                <a:gd name="connsiteY2" fmla="*/ 75094 h 1144364"/>
                <a:gd name="connsiteX3" fmla="*/ 1453368 w 1546282"/>
                <a:gd name="connsiteY3" fmla="*/ 77316 h 1144364"/>
                <a:gd name="connsiteX4" fmla="*/ 1484264 w 1546282"/>
                <a:gd name="connsiteY4" fmla="*/ 78986 h 1144364"/>
                <a:gd name="connsiteX5" fmla="*/ 1543121 w 1546282"/>
                <a:gd name="connsiteY5" fmla="*/ 186239 h 1144364"/>
                <a:gd name="connsiteX6" fmla="*/ 1503011 w 1546282"/>
                <a:gd name="connsiteY6" fmla="*/ 240180 h 1144364"/>
                <a:gd name="connsiteX7" fmla="*/ 1478712 w 1546282"/>
                <a:gd name="connsiteY7" fmla="*/ 249096 h 1144364"/>
                <a:gd name="connsiteX8" fmla="*/ 1473969 w 1546282"/>
                <a:gd name="connsiteY8" fmla="*/ 298364 h 1144364"/>
                <a:gd name="connsiteX9" fmla="*/ 1443678 w 1546282"/>
                <a:gd name="connsiteY9" fmla="*/ 364828 h 1144364"/>
                <a:gd name="connsiteX10" fmla="*/ 1429921 w 1546282"/>
                <a:gd name="connsiteY10" fmla="*/ 378975 h 1144364"/>
                <a:gd name="connsiteX11" fmla="*/ 1427651 w 1546282"/>
                <a:gd name="connsiteY11" fmla="*/ 447563 h 1144364"/>
                <a:gd name="connsiteX12" fmla="*/ 1369393 w 1546282"/>
                <a:gd name="connsiteY12" fmla="*/ 832844 h 1144364"/>
                <a:gd name="connsiteX13" fmla="*/ 1338221 w 1546282"/>
                <a:gd name="connsiteY13" fmla="*/ 960842 h 1144364"/>
                <a:gd name="connsiteX14" fmla="*/ 1332725 w 1546282"/>
                <a:gd name="connsiteY14" fmla="*/ 960842 h 1144364"/>
                <a:gd name="connsiteX15" fmla="*/ 1320158 w 1546282"/>
                <a:gd name="connsiteY15" fmla="*/ 989178 h 1144364"/>
                <a:gd name="connsiteX16" fmla="*/ 482508 w 1546282"/>
                <a:gd name="connsiteY16" fmla="*/ 1144364 h 1144364"/>
                <a:gd name="connsiteX17" fmla="*/ 4458 w 1546282"/>
                <a:gd name="connsiteY17" fmla="*/ 1111171 h 1144364"/>
                <a:gd name="connsiteX18" fmla="*/ 0 w 1546282"/>
                <a:gd name="connsiteY18" fmla="*/ 1110335 h 1144364"/>
                <a:gd name="connsiteX19" fmla="*/ 35386 w 1546282"/>
                <a:gd name="connsiteY19" fmla="*/ 785029 h 1144364"/>
                <a:gd name="connsiteX20" fmla="*/ 149695 w 1546282"/>
                <a:gd name="connsiteY20" fmla="*/ 770926 h 1144364"/>
                <a:gd name="connsiteX21" fmla="*/ 482508 w 1546282"/>
                <a:gd name="connsiteY21" fmla="*/ 755652 h 1144364"/>
                <a:gd name="connsiteX22" fmla="*/ 960558 w 1546282"/>
                <a:gd name="connsiteY22" fmla="*/ 788845 h 1144364"/>
                <a:gd name="connsiteX23" fmla="*/ 984284 w 1546282"/>
                <a:gd name="connsiteY23" fmla="*/ 793295 h 1144364"/>
                <a:gd name="connsiteX24" fmla="*/ 1001555 w 1546282"/>
                <a:gd name="connsiteY24" fmla="*/ 734282 h 1144364"/>
                <a:gd name="connsiteX25" fmla="*/ 1133292 w 1546282"/>
                <a:gd name="connsiteY25" fmla="*/ 393155 h 1144364"/>
                <a:gd name="connsiteX26" fmla="*/ 1175429 w 1546282"/>
                <a:gd name="connsiteY26" fmla="*/ 310765 h 1144364"/>
                <a:gd name="connsiteX27" fmla="*/ 1170594 w 1546282"/>
                <a:gd name="connsiteY27" fmla="*/ 291655 h 1144364"/>
                <a:gd name="connsiteX28" fmla="*/ 1177594 w 1546282"/>
                <a:gd name="connsiteY28" fmla="*/ 218950 h 1144364"/>
                <a:gd name="connsiteX29" fmla="*/ 1192552 w 1546282"/>
                <a:gd name="connsiteY29" fmla="*/ 184255 h 1144364"/>
                <a:gd name="connsiteX30" fmla="*/ 1184231 w 1546282"/>
                <a:gd name="connsiteY30" fmla="*/ 174285 h 1144364"/>
                <a:gd name="connsiteX31" fmla="*/ 1176465 w 1546282"/>
                <a:gd name="connsiteY31" fmla="*/ 107516 h 1144364"/>
                <a:gd name="connsiteX32" fmla="*/ 1281064 w 1546282"/>
                <a:gd name="connsiteY32" fmla="*/ 44061 h 1144364"/>
                <a:gd name="connsiteX33" fmla="*/ 1296358 w 1546282"/>
                <a:gd name="connsiteY33" fmla="*/ 51822 h 1144364"/>
                <a:gd name="connsiteX34" fmla="*/ 1314335 w 1546282"/>
                <a:gd name="connsiteY34" fmla="*/ 22259 h 1144364"/>
                <a:gd name="connsiteX35" fmla="*/ 1358579 w 1546282"/>
                <a:gd name="connsiteY35" fmla="*/ 969 h 1144364"/>
                <a:gd name="connsiteX0" fmla="*/ 1628536 w 1816239"/>
                <a:gd name="connsiteY0" fmla="*/ 969 h 1144364"/>
                <a:gd name="connsiteX1" fmla="*/ 1662146 w 1816239"/>
                <a:gd name="connsiteY1" fmla="*/ 2786 h 1144364"/>
                <a:gd name="connsiteX2" fmla="*/ 1723483 w 1816239"/>
                <a:gd name="connsiteY2" fmla="*/ 75094 h 1144364"/>
                <a:gd name="connsiteX3" fmla="*/ 1723325 w 1816239"/>
                <a:gd name="connsiteY3" fmla="*/ 77316 h 1144364"/>
                <a:gd name="connsiteX4" fmla="*/ 1754221 w 1816239"/>
                <a:gd name="connsiteY4" fmla="*/ 78986 h 1144364"/>
                <a:gd name="connsiteX5" fmla="*/ 1813078 w 1816239"/>
                <a:gd name="connsiteY5" fmla="*/ 186239 h 1144364"/>
                <a:gd name="connsiteX6" fmla="*/ 1772968 w 1816239"/>
                <a:gd name="connsiteY6" fmla="*/ 240180 h 1144364"/>
                <a:gd name="connsiteX7" fmla="*/ 1748669 w 1816239"/>
                <a:gd name="connsiteY7" fmla="*/ 249096 h 1144364"/>
                <a:gd name="connsiteX8" fmla="*/ 1743926 w 1816239"/>
                <a:gd name="connsiteY8" fmla="*/ 298364 h 1144364"/>
                <a:gd name="connsiteX9" fmla="*/ 1713635 w 1816239"/>
                <a:gd name="connsiteY9" fmla="*/ 364828 h 1144364"/>
                <a:gd name="connsiteX10" fmla="*/ 1699878 w 1816239"/>
                <a:gd name="connsiteY10" fmla="*/ 378975 h 1144364"/>
                <a:gd name="connsiteX11" fmla="*/ 1697608 w 1816239"/>
                <a:gd name="connsiteY11" fmla="*/ 447563 h 1144364"/>
                <a:gd name="connsiteX12" fmla="*/ 1639350 w 1816239"/>
                <a:gd name="connsiteY12" fmla="*/ 832844 h 1144364"/>
                <a:gd name="connsiteX13" fmla="*/ 1608178 w 1816239"/>
                <a:gd name="connsiteY13" fmla="*/ 960842 h 1144364"/>
                <a:gd name="connsiteX14" fmla="*/ 1602682 w 1816239"/>
                <a:gd name="connsiteY14" fmla="*/ 960842 h 1144364"/>
                <a:gd name="connsiteX15" fmla="*/ 1590115 w 1816239"/>
                <a:gd name="connsiteY15" fmla="*/ 989178 h 1144364"/>
                <a:gd name="connsiteX16" fmla="*/ 752465 w 1816239"/>
                <a:gd name="connsiteY16" fmla="*/ 1144364 h 1144364"/>
                <a:gd name="connsiteX17" fmla="*/ 274415 w 1816239"/>
                <a:gd name="connsiteY17" fmla="*/ 1111171 h 1144364"/>
                <a:gd name="connsiteX18" fmla="*/ 269957 w 1816239"/>
                <a:gd name="connsiteY18" fmla="*/ 1110335 h 1144364"/>
                <a:gd name="connsiteX19" fmla="*/ 123 w 1816239"/>
                <a:gd name="connsiteY19" fmla="*/ 942915 h 1144364"/>
                <a:gd name="connsiteX20" fmla="*/ 305343 w 1816239"/>
                <a:gd name="connsiteY20" fmla="*/ 785029 h 1144364"/>
                <a:gd name="connsiteX21" fmla="*/ 419652 w 1816239"/>
                <a:gd name="connsiteY21" fmla="*/ 770926 h 1144364"/>
                <a:gd name="connsiteX22" fmla="*/ 752465 w 1816239"/>
                <a:gd name="connsiteY22" fmla="*/ 755652 h 1144364"/>
                <a:gd name="connsiteX23" fmla="*/ 1230515 w 1816239"/>
                <a:gd name="connsiteY23" fmla="*/ 788845 h 1144364"/>
                <a:gd name="connsiteX24" fmla="*/ 1254241 w 1816239"/>
                <a:gd name="connsiteY24" fmla="*/ 793295 h 1144364"/>
                <a:gd name="connsiteX25" fmla="*/ 1271512 w 1816239"/>
                <a:gd name="connsiteY25" fmla="*/ 734282 h 1144364"/>
                <a:gd name="connsiteX26" fmla="*/ 1403249 w 1816239"/>
                <a:gd name="connsiteY26" fmla="*/ 393155 h 1144364"/>
                <a:gd name="connsiteX27" fmla="*/ 1445386 w 1816239"/>
                <a:gd name="connsiteY27" fmla="*/ 310765 h 1144364"/>
                <a:gd name="connsiteX28" fmla="*/ 1440551 w 1816239"/>
                <a:gd name="connsiteY28" fmla="*/ 291655 h 1144364"/>
                <a:gd name="connsiteX29" fmla="*/ 1447551 w 1816239"/>
                <a:gd name="connsiteY29" fmla="*/ 218950 h 1144364"/>
                <a:gd name="connsiteX30" fmla="*/ 1462509 w 1816239"/>
                <a:gd name="connsiteY30" fmla="*/ 184255 h 1144364"/>
                <a:gd name="connsiteX31" fmla="*/ 1454188 w 1816239"/>
                <a:gd name="connsiteY31" fmla="*/ 174285 h 1144364"/>
                <a:gd name="connsiteX32" fmla="*/ 1446422 w 1816239"/>
                <a:gd name="connsiteY32" fmla="*/ 107516 h 1144364"/>
                <a:gd name="connsiteX33" fmla="*/ 1551021 w 1816239"/>
                <a:gd name="connsiteY33" fmla="*/ 44061 h 1144364"/>
                <a:gd name="connsiteX34" fmla="*/ 1566315 w 1816239"/>
                <a:gd name="connsiteY34" fmla="*/ 51822 h 1144364"/>
                <a:gd name="connsiteX35" fmla="*/ 1584292 w 1816239"/>
                <a:gd name="connsiteY35" fmla="*/ 22259 h 1144364"/>
                <a:gd name="connsiteX36" fmla="*/ 1628536 w 1816239"/>
                <a:gd name="connsiteY36" fmla="*/ 969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36" fmla="*/ 91440 w 1816116"/>
                <a:gd name="connsiteY36" fmla="*/ 1034355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0" fmla="*/ 35386 w 1546282"/>
                <a:gd name="connsiteY0" fmla="*/ 785029 h 1144364"/>
                <a:gd name="connsiteX1" fmla="*/ 149695 w 1546282"/>
                <a:gd name="connsiteY1" fmla="*/ 770926 h 1144364"/>
                <a:gd name="connsiteX2" fmla="*/ 482508 w 1546282"/>
                <a:gd name="connsiteY2" fmla="*/ 755652 h 1144364"/>
                <a:gd name="connsiteX3" fmla="*/ 960558 w 1546282"/>
                <a:gd name="connsiteY3" fmla="*/ 788845 h 1144364"/>
                <a:gd name="connsiteX4" fmla="*/ 984284 w 1546282"/>
                <a:gd name="connsiteY4" fmla="*/ 793295 h 1144364"/>
                <a:gd name="connsiteX5" fmla="*/ 1001555 w 1546282"/>
                <a:gd name="connsiteY5" fmla="*/ 734282 h 1144364"/>
                <a:gd name="connsiteX6" fmla="*/ 1133292 w 1546282"/>
                <a:gd name="connsiteY6" fmla="*/ 393155 h 1144364"/>
                <a:gd name="connsiteX7" fmla="*/ 1175429 w 1546282"/>
                <a:gd name="connsiteY7" fmla="*/ 310765 h 1144364"/>
                <a:gd name="connsiteX8" fmla="*/ 1170594 w 1546282"/>
                <a:gd name="connsiteY8" fmla="*/ 291655 h 1144364"/>
                <a:gd name="connsiteX9" fmla="*/ 1177594 w 1546282"/>
                <a:gd name="connsiteY9" fmla="*/ 218950 h 1144364"/>
                <a:gd name="connsiteX10" fmla="*/ 1192552 w 1546282"/>
                <a:gd name="connsiteY10" fmla="*/ 184255 h 1144364"/>
                <a:gd name="connsiteX11" fmla="*/ 1184231 w 1546282"/>
                <a:gd name="connsiteY11" fmla="*/ 174285 h 1144364"/>
                <a:gd name="connsiteX12" fmla="*/ 1176465 w 1546282"/>
                <a:gd name="connsiteY12" fmla="*/ 107516 h 1144364"/>
                <a:gd name="connsiteX13" fmla="*/ 1281064 w 1546282"/>
                <a:gd name="connsiteY13" fmla="*/ 44061 h 1144364"/>
                <a:gd name="connsiteX14" fmla="*/ 1296358 w 1546282"/>
                <a:gd name="connsiteY14" fmla="*/ 51822 h 1144364"/>
                <a:gd name="connsiteX15" fmla="*/ 1314335 w 1546282"/>
                <a:gd name="connsiteY15" fmla="*/ 22259 h 1144364"/>
                <a:gd name="connsiteX16" fmla="*/ 1358579 w 1546282"/>
                <a:gd name="connsiteY16" fmla="*/ 969 h 1144364"/>
                <a:gd name="connsiteX17" fmla="*/ 1392189 w 1546282"/>
                <a:gd name="connsiteY17" fmla="*/ 2786 h 1144364"/>
                <a:gd name="connsiteX18" fmla="*/ 1453526 w 1546282"/>
                <a:gd name="connsiteY18" fmla="*/ 75094 h 1144364"/>
                <a:gd name="connsiteX19" fmla="*/ 1453368 w 1546282"/>
                <a:gd name="connsiteY19" fmla="*/ 77316 h 1144364"/>
                <a:gd name="connsiteX20" fmla="*/ 1484264 w 1546282"/>
                <a:gd name="connsiteY20" fmla="*/ 78986 h 1144364"/>
                <a:gd name="connsiteX21" fmla="*/ 1543121 w 1546282"/>
                <a:gd name="connsiteY21" fmla="*/ 186239 h 1144364"/>
                <a:gd name="connsiteX22" fmla="*/ 1503011 w 1546282"/>
                <a:gd name="connsiteY22" fmla="*/ 240180 h 1144364"/>
                <a:gd name="connsiteX23" fmla="*/ 1478712 w 1546282"/>
                <a:gd name="connsiteY23" fmla="*/ 249096 h 1144364"/>
                <a:gd name="connsiteX24" fmla="*/ 1473969 w 1546282"/>
                <a:gd name="connsiteY24" fmla="*/ 298364 h 1144364"/>
                <a:gd name="connsiteX25" fmla="*/ 1443678 w 1546282"/>
                <a:gd name="connsiteY25" fmla="*/ 364828 h 1144364"/>
                <a:gd name="connsiteX26" fmla="*/ 1429921 w 1546282"/>
                <a:gd name="connsiteY26" fmla="*/ 378975 h 1144364"/>
                <a:gd name="connsiteX27" fmla="*/ 1427651 w 1546282"/>
                <a:gd name="connsiteY27" fmla="*/ 447563 h 1144364"/>
                <a:gd name="connsiteX28" fmla="*/ 1369393 w 1546282"/>
                <a:gd name="connsiteY28" fmla="*/ 832844 h 1144364"/>
                <a:gd name="connsiteX29" fmla="*/ 1338221 w 1546282"/>
                <a:gd name="connsiteY29" fmla="*/ 960842 h 1144364"/>
                <a:gd name="connsiteX30" fmla="*/ 1332725 w 1546282"/>
                <a:gd name="connsiteY30" fmla="*/ 960842 h 1144364"/>
                <a:gd name="connsiteX31" fmla="*/ 1320158 w 1546282"/>
                <a:gd name="connsiteY31" fmla="*/ 989178 h 1144364"/>
                <a:gd name="connsiteX32" fmla="*/ 482508 w 1546282"/>
                <a:gd name="connsiteY32" fmla="*/ 1144364 h 1144364"/>
                <a:gd name="connsiteX33" fmla="*/ 4458 w 1546282"/>
                <a:gd name="connsiteY33" fmla="*/ 1111171 h 1144364"/>
                <a:gd name="connsiteX34" fmla="*/ 0 w 1546282"/>
                <a:gd name="connsiteY34" fmla="*/ 1110335 h 1144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46282" h="1144364">
                  <a:moveTo>
                    <a:pt x="35386" y="785029"/>
                  </a:moveTo>
                  <a:lnTo>
                    <a:pt x="149695" y="770926"/>
                  </a:lnTo>
                  <a:cubicBezTo>
                    <a:pt x="251989" y="761091"/>
                    <a:pt x="364454" y="755652"/>
                    <a:pt x="482508" y="755652"/>
                  </a:cubicBezTo>
                  <a:cubicBezTo>
                    <a:pt x="659589" y="755652"/>
                    <a:pt x="824096" y="767889"/>
                    <a:pt x="960558" y="788845"/>
                  </a:cubicBezTo>
                  <a:lnTo>
                    <a:pt x="984284" y="793295"/>
                  </a:lnTo>
                  <a:lnTo>
                    <a:pt x="1001555" y="734282"/>
                  </a:lnTo>
                  <a:cubicBezTo>
                    <a:pt x="1042765" y="604867"/>
                    <a:pt x="1088001" y="488649"/>
                    <a:pt x="1133292" y="393155"/>
                  </a:cubicBezTo>
                  <a:lnTo>
                    <a:pt x="1175429" y="310765"/>
                  </a:lnTo>
                  <a:lnTo>
                    <a:pt x="1170594" y="291655"/>
                  </a:lnTo>
                  <a:cubicBezTo>
                    <a:pt x="1168826" y="268258"/>
                    <a:pt x="1170980" y="243633"/>
                    <a:pt x="1177594" y="218950"/>
                  </a:cubicBezTo>
                  <a:lnTo>
                    <a:pt x="1192552" y="184255"/>
                  </a:lnTo>
                  <a:lnTo>
                    <a:pt x="1184231" y="174285"/>
                  </a:lnTo>
                  <a:cubicBezTo>
                    <a:pt x="1173580" y="154876"/>
                    <a:pt x="1170150" y="131086"/>
                    <a:pt x="1176465" y="107516"/>
                  </a:cubicBezTo>
                  <a:cubicBezTo>
                    <a:pt x="1189096" y="60376"/>
                    <a:pt x="1235927" y="31966"/>
                    <a:pt x="1281064" y="44061"/>
                  </a:cubicBezTo>
                  <a:lnTo>
                    <a:pt x="1296358" y="51822"/>
                  </a:lnTo>
                  <a:lnTo>
                    <a:pt x="1314335" y="22259"/>
                  </a:lnTo>
                  <a:cubicBezTo>
                    <a:pt x="1326798" y="10997"/>
                    <a:pt x="1342177" y="3518"/>
                    <a:pt x="1358579" y="969"/>
                  </a:cubicBezTo>
                  <a:cubicBezTo>
                    <a:pt x="1369514" y="-730"/>
                    <a:pt x="1380904" y="-238"/>
                    <a:pt x="1392189" y="2786"/>
                  </a:cubicBezTo>
                  <a:cubicBezTo>
                    <a:pt x="1426041" y="11857"/>
                    <a:pt x="1449327" y="41135"/>
                    <a:pt x="1453526" y="75094"/>
                  </a:cubicBezTo>
                  <a:cubicBezTo>
                    <a:pt x="1453473" y="75835"/>
                    <a:pt x="1453421" y="76575"/>
                    <a:pt x="1453368" y="77316"/>
                  </a:cubicBezTo>
                  <a:lnTo>
                    <a:pt x="1484264" y="78986"/>
                  </a:lnTo>
                  <a:cubicBezTo>
                    <a:pt x="1529400" y="91080"/>
                    <a:pt x="1555752" y="139099"/>
                    <a:pt x="1543121" y="186239"/>
                  </a:cubicBezTo>
                  <a:cubicBezTo>
                    <a:pt x="1536806" y="209809"/>
                    <a:pt x="1521940" y="228697"/>
                    <a:pt x="1503011" y="240180"/>
                  </a:cubicBezTo>
                  <a:lnTo>
                    <a:pt x="1478712" y="249096"/>
                  </a:lnTo>
                  <a:lnTo>
                    <a:pt x="1473969" y="298364"/>
                  </a:lnTo>
                  <a:cubicBezTo>
                    <a:pt x="1467355" y="323046"/>
                    <a:pt x="1456908" y="345450"/>
                    <a:pt x="1443678" y="364828"/>
                  </a:cubicBezTo>
                  <a:lnTo>
                    <a:pt x="1429921" y="378975"/>
                  </a:lnTo>
                  <a:cubicBezTo>
                    <a:pt x="1429164" y="401838"/>
                    <a:pt x="1428408" y="424700"/>
                    <a:pt x="1427651" y="447563"/>
                  </a:cubicBezTo>
                  <a:cubicBezTo>
                    <a:pt x="1420199" y="557989"/>
                    <a:pt x="1400644" y="689956"/>
                    <a:pt x="1369393" y="832844"/>
                  </a:cubicBezTo>
                  <a:lnTo>
                    <a:pt x="1338221" y="960842"/>
                  </a:lnTo>
                  <a:lnTo>
                    <a:pt x="1332725" y="960842"/>
                  </a:lnTo>
                  <a:lnTo>
                    <a:pt x="1320158" y="989178"/>
                  </a:lnTo>
                  <a:cubicBezTo>
                    <a:pt x="1240431" y="1077743"/>
                    <a:pt x="895696" y="1144364"/>
                    <a:pt x="482508" y="1144364"/>
                  </a:cubicBezTo>
                  <a:cubicBezTo>
                    <a:pt x="305428" y="1144364"/>
                    <a:pt x="140920" y="1132128"/>
                    <a:pt x="4458" y="1111171"/>
                  </a:cubicBezTo>
                  <a:lnTo>
                    <a:pt x="0" y="1110335"/>
                  </a:ln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1" name="フリーフォーム: 図形 40">
              <a:extLst>
                <a:ext uri="{FF2B5EF4-FFF2-40B4-BE49-F238E27FC236}">
                  <a16:creationId xmlns:a16="http://schemas.microsoft.com/office/drawing/2014/main" id="{690C6FE6-43CF-2F19-CA3B-DA7CB323EEB3}"/>
                </a:ext>
              </a:extLst>
            </p:cNvPr>
            <p:cNvSpPr/>
            <p:nvPr/>
          </p:nvSpPr>
          <p:spPr bwMode="auto">
            <a:xfrm>
              <a:off x="2672095" y="2753925"/>
              <a:ext cx="435700" cy="205998"/>
            </a:xfrm>
            <a:custGeom>
              <a:avLst/>
              <a:gdLst>
                <a:gd name="connsiteX0" fmla="*/ 270030 w 540060"/>
                <a:gd name="connsiteY0" fmla="*/ 0 h 270030"/>
                <a:gd name="connsiteX1" fmla="*/ 540060 w 540060"/>
                <a:gd name="connsiteY1" fmla="*/ 270030 h 270030"/>
                <a:gd name="connsiteX2" fmla="*/ 443146 w 540060"/>
                <a:gd name="connsiteY2" fmla="*/ 270030 h 270030"/>
                <a:gd name="connsiteX3" fmla="*/ 270030 w 540060"/>
                <a:gd name="connsiteY3" fmla="*/ 96914 h 270030"/>
                <a:gd name="connsiteX4" fmla="*/ 96914 w 540060"/>
                <a:gd name="connsiteY4" fmla="*/ 270030 h 270030"/>
                <a:gd name="connsiteX5" fmla="*/ 0 w 540060"/>
                <a:gd name="connsiteY5" fmla="*/ 270030 h 270030"/>
                <a:gd name="connsiteX6" fmla="*/ 270030 w 540060"/>
                <a:gd name="connsiteY6" fmla="*/ 0 h 27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0060" h="270030">
                  <a:moveTo>
                    <a:pt x="270030" y="0"/>
                  </a:moveTo>
                  <a:cubicBezTo>
                    <a:pt x="419163" y="0"/>
                    <a:pt x="540060" y="120897"/>
                    <a:pt x="540060" y="270030"/>
                  </a:cubicBezTo>
                  <a:lnTo>
                    <a:pt x="443146" y="270030"/>
                  </a:lnTo>
                  <a:cubicBezTo>
                    <a:pt x="443146" y="174421"/>
                    <a:pt x="365639" y="96914"/>
                    <a:pt x="270030" y="96914"/>
                  </a:cubicBezTo>
                  <a:cubicBezTo>
                    <a:pt x="174421" y="96914"/>
                    <a:pt x="96914" y="174421"/>
                    <a:pt x="96914" y="270030"/>
                  </a:cubicBezTo>
                  <a:lnTo>
                    <a:pt x="0" y="270030"/>
                  </a:lnTo>
                  <a:cubicBezTo>
                    <a:pt x="0" y="120897"/>
                    <a:pt x="120897" y="0"/>
                    <a:pt x="270030"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nvGrpSpPr>
            <p:cNvPr id="42" name="グループ化 41">
              <a:extLst>
                <a:ext uri="{FF2B5EF4-FFF2-40B4-BE49-F238E27FC236}">
                  <a16:creationId xmlns:a16="http://schemas.microsoft.com/office/drawing/2014/main" id="{6AA11A21-0B5E-B2A1-8555-709E5E6B31D8}"/>
                </a:ext>
              </a:extLst>
            </p:cNvPr>
            <p:cNvGrpSpPr/>
            <p:nvPr/>
          </p:nvGrpSpPr>
          <p:grpSpPr>
            <a:xfrm>
              <a:off x="3502852" y="2720002"/>
              <a:ext cx="278574" cy="267134"/>
              <a:chOff x="4441900" y="1017018"/>
              <a:chExt cx="2303295" cy="2208724"/>
            </a:xfrm>
          </p:grpSpPr>
          <p:sp>
            <p:nvSpPr>
              <p:cNvPr id="43" name="フリーフォーム: 図形 42">
                <a:extLst>
                  <a:ext uri="{FF2B5EF4-FFF2-40B4-BE49-F238E27FC236}">
                    <a16:creationId xmlns:a16="http://schemas.microsoft.com/office/drawing/2014/main" id="{1EABBA41-98D4-1A17-6F0F-B7805D4F85A9}"/>
                  </a:ext>
                </a:extLst>
              </p:cNvPr>
              <p:cNvSpPr/>
              <p:nvPr/>
            </p:nvSpPr>
            <p:spPr bwMode="auto">
              <a:xfrm rot="20825020">
                <a:off x="5095354" y="1730147"/>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4" name="フリーフォーム: 図形 43">
                <a:extLst>
                  <a:ext uri="{FF2B5EF4-FFF2-40B4-BE49-F238E27FC236}">
                    <a16:creationId xmlns:a16="http://schemas.microsoft.com/office/drawing/2014/main" id="{C090FFE2-18BE-5CA9-CCE8-8002058E7A03}"/>
                  </a:ext>
                </a:extLst>
              </p:cNvPr>
              <p:cNvSpPr/>
              <p:nvPr/>
            </p:nvSpPr>
            <p:spPr bwMode="auto">
              <a:xfrm rot="7200000">
                <a:off x="4733689" y="1378118"/>
                <a:ext cx="688321" cy="588969"/>
              </a:xfrm>
              <a:custGeom>
                <a:avLst/>
                <a:gdLst>
                  <a:gd name="connsiteX0" fmla="*/ 62830 w 688321"/>
                  <a:gd name="connsiteY0" fmla="*/ 545071 h 588969"/>
                  <a:gd name="connsiteX1" fmla="*/ 49495 w 688321"/>
                  <a:gd name="connsiteY1" fmla="*/ 521186 h 588969"/>
                  <a:gd name="connsiteX2" fmla="*/ 49447 w 688321"/>
                  <a:gd name="connsiteY2" fmla="*/ 517835 h 588969"/>
                  <a:gd name="connsiteX3" fmla="*/ 31593 w 688321"/>
                  <a:gd name="connsiteY3" fmla="*/ 486059 h 588969"/>
                  <a:gd name="connsiteX4" fmla="*/ 0 w 688321"/>
                  <a:gd name="connsiteY4" fmla="*/ 284727 h 588969"/>
                  <a:gd name="connsiteX5" fmla="*/ 107863 w 688321"/>
                  <a:gd name="connsiteY5" fmla="*/ 0 h 588969"/>
                  <a:gd name="connsiteX6" fmla="*/ 215726 w 688321"/>
                  <a:gd name="connsiteY6" fmla="*/ 284727 h 588969"/>
                  <a:gd name="connsiteX7" fmla="*/ 210491 w 688321"/>
                  <a:gd name="connsiteY7" fmla="*/ 353174 h 588969"/>
                  <a:gd name="connsiteX8" fmla="*/ 212631 w 688321"/>
                  <a:gd name="connsiteY8" fmla="*/ 351935 h 588969"/>
                  <a:gd name="connsiteX9" fmla="*/ 333926 w 688321"/>
                  <a:gd name="connsiteY9" fmla="*/ 308728 h 588969"/>
                  <a:gd name="connsiteX10" fmla="*/ 686479 w 688321"/>
                  <a:gd name="connsiteY10" fmla="*/ 350507 h 588969"/>
                  <a:gd name="connsiteX11" fmla="*/ 402048 w 688321"/>
                  <a:gd name="connsiteY11" fmla="*/ 562965 h 588969"/>
                  <a:gd name="connsiteX12" fmla="*/ 122932 w 688321"/>
                  <a:gd name="connsiteY12" fmla="*/ 577685 h 588969"/>
                  <a:gd name="connsiteX13" fmla="*/ 88992 w 688321"/>
                  <a:gd name="connsiteY13" fmla="*/ 564433 h 588969"/>
                  <a:gd name="connsiteX14" fmla="*/ 86125 w 688321"/>
                  <a:gd name="connsiteY14" fmla="*/ 563670 h 588969"/>
                  <a:gd name="connsiteX15" fmla="*/ 70678 w 688321"/>
                  <a:gd name="connsiteY15" fmla="*/ 551012 h 588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8321" h="588969">
                    <a:moveTo>
                      <a:pt x="62830" y="545071"/>
                    </a:moveTo>
                    <a:cubicBezTo>
                      <a:pt x="56370" y="537933"/>
                      <a:pt x="51846" y="529962"/>
                      <a:pt x="49495" y="521186"/>
                    </a:cubicBezTo>
                    <a:lnTo>
                      <a:pt x="49447" y="517835"/>
                    </a:lnTo>
                    <a:lnTo>
                      <a:pt x="31593" y="486059"/>
                    </a:lnTo>
                    <a:cubicBezTo>
                      <a:pt x="12073" y="434534"/>
                      <a:pt x="0" y="363352"/>
                      <a:pt x="0" y="284727"/>
                    </a:cubicBezTo>
                    <a:cubicBezTo>
                      <a:pt x="0" y="127477"/>
                      <a:pt x="48292" y="0"/>
                      <a:pt x="107863" y="0"/>
                    </a:cubicBezTo>
                    <a:cubicBezTo>
                      <a:pt x="167434" y="0"/>
                      <a:pt x="215726" y="127477"/>
                      <a:pt x="215726" y="284727"/>
                    </a:cubicBezTo>
                    <a:lnTo>
                      <a:pt x="210491" y="353174"/>
                    </a:lnTo>
                    <a:lnTo>
                      <a:pt x="212631" y="351935"/>
                    </a:lnTo>
                    <a:cubicBezTo>
                      <a:pt x="249011" y="335293"/>
                      <a:pt x="289951" y="320511"/>
                      <a:pt x="333926" y="308728"/>
                    </a:cubicBezTo>
                    <a:cubicBezTo>
                      <a:pt x="509823" y="261596"/>
                      <a:pt x="667667" y="280301"/>
                      <a:pt x="686479" y="350507"/>
                    </a:cubicBezTo>
                    <a:cubicBezTo>
                      <a:pt x="705290" y="420712"/>
                      <a:pt x="577946" y="515833"/>
                      <a:pt x="402048" y="562965"/>
                    </a:cubicBezTo>
                    <a:cubicBezTo>
                      <a:pt x="292112" y="592422"/>
                      <a:pt x="189228" y="596162"/>
                      <a:pt x="122932" y="577685"/>
                    </a:cubicBezTo>
                    <a:lnTo>
                      <a:pt x="88992" y="564433"/>
                    </a:lnTo>
                    <a:lnTo>
                      <a:pt x="86125" y="563670"/>
                    </a:lnTo>
                    <a:lnTo>
                      <a:pt x="70678" y="551012"/>
                    </a:lnTo>
                    <a:close/>
                  </a:path>
                </a:pathLst>
              </a:cu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5" name="フリーフォーム: 図形 44">
                <a:extLst>
                  <a:ext uri="{FF2B5EF4-FFF2-40B4-BE49-F238E27FC236}">
                    <a16:creationId xmlns:a16="http://schemas.microsoft.com/office/drawing/2014/main" id="{C04E1F99-1C53-3C80-76C0-E19820314B19}"/>
                  </a:ext>
                </a:extLst>
              </p:cNvPr>
              <p:cNvSpPr/>
              <p:nvPr/>
            </p:nvSpPr>
            <p:spPr bwMode="auto">
              <a:xfrm rot="12600000">
                <a:off x="5686889" y="1904363"/>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175"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6" name="楕円 45">
                <a:extLst>
                  <a:ext uri="{FF2B5EF4-FFF2-40B4-BE49-F238E27FC236}">
                    <a16:creationId xmlns:a16="http://schemas.microsoft.com/office/drawing/2014/main" id="{B8BB6141-00A9-2FB6-1536-B895426436C8}"/>
                  </a:ext>
                </a:extLst>
              </p:cNvPr>
              <p:cNvSpPr/>
              <p:nvPr/>
            </p:nvSpPr>
            <p:spPr bwMode="auto">
              <a:xfrm rot="17100000">
                <a:off x="5028556" y="2231439"/>
                <a:ext cx="797793" cy="1190814"/>
              </a:xfrm>
              <a:prstGeom prst="ellipse">
                <a:avLst/>
              </a:pr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7" name="楕円 46">
                <a:extLst>
                  <a:ext uri="{FF2B5EF4-FFF2-40B4-BE49-F238E27FC236}">
                    <a16:creationId xmlns:a16="http://schemas.microsoft.com/office/drawing/2014/main" id="{BE5BB0CC-4306-C530-19DF-E64F4E38AC70}"/>
                  </a:ext>
                </a:extLst>
              </p:cNvPr>
              <p:cNvSpPr/>
              <p:nvPr/>
            </p:nvSpPr>
            <p:spPr bwMode="auto">
              <a:xfrm>
                <a:off x="4475707" y="1017018"/>
                <a:ext cx="263205" cy="1035115"/>
              </a:xfrm>
              <a:prstGeom prst="ellipse">
                <a:avLst/>
              </a:pr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8" name="楕円 47">
                <a:extLst>
                  <a:ext uri="{FF2B5EF4-FFF2-40B4-BE49-F238E27FC236}">
                    <a16:creationId xmlns:a16="http://schemas.microsoft.com/office/drawing/2014/main" id="{2A24F8CA-B119-595E-B0B6-8A0CE0BEEA62}"/>
                  </a:ext>
                </a:extLst>
              </p:cNvPr>
              <p:cNvSpPr/>
              <p:nvPr/>
            </p:nvSpPr>
            <p:spPr bwMode="auto">
              <a:xfrm>
                <a:off x="4562475" y="1209675"/>
                <a:ext cx="114300" cy="842458"/>
              </a:xfrm>
              <a:prstGeom prst="ellipse">
                <a:avLst/>
              </a:prstGeom>
              <a:solidFill>
                <a:srgbClr val="FF66CC"/>
              </a:solidFill>
              <a:ln w="3175">
                <a:no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9" name="フリーフォーム: 図形 48">
                <a:extLst>
                  <a:ext uri="{FF2B5EF4-FFF2-40B4-BE49-F238E27FC236}">
                    <a16:creationId xmlns:a16="http://schemas.microsoft.com/office/drawing/2014/main" id="{1891B407-09D5-2519-6C28-2868C294AE48}"/>
                  </a:ext>
                </a:extLst>
              </p:cNvPr>
              <p:cNvSpPr/>
              <p:nvPr/>
            </p:nvSpPr>
            <p:spPr bwMode="auto">
              <a:xfrm rot="900000">
                <a:off x="4889427" y="1417204"/>
                <a:ext cx="106490" cy="501611"/>
              </a:xfrm>
              <a:custGeom>
                <a:avLst/>
                <a:gdLst>
                  <a:gd name="connsiteX0" fmla="*/ 27550 w 106490"/>
                  <a:gd name="connsiteY0" fmla="*/ 0 h 501611"/>
                  <a:gd name="connsiteX1" fmla="*/ 45601 w 106490"/>
                  <a:gd name="connsiteY1" fmla="*/ 14966 h 501611"/>
                  <a:gd name="connsiteX2" fmla="*/ 82895 w 106490"/>
                  <a:gd name="connsiteY2" fmla="*/ 38594 h 501611"/>
                  <a:gd name="connsiteX3" fmla="*/ 90546 w 106490"/>
                  <a:gd name="connsiteY3" fmla="*/ 42429 h 501611"/>
                  <a:gd name="connsiteX4" fmla="*/ 90895 w 106490"/>
                  <a:gd name="connsiteY4" fmla="*/ 43879 h 501611"/>
                  <a:gd name="connsiteX5" fmla="*/ 106490 w 106490"/>
                  <a:gd name="connsiteY5" fmla="*/ 233478 h 501611"/>
                  <a:gd name="connsiteX6" fmla="*/ 53245 w 106490"/>
                  <a:gd name="connsiteY6" fmla="*/ 501611 h 501611"/>
                  <a:gd name="connsiteX7" fmla="*/ 0 w 106490"/>
                  <a:gd name="connsiteY7" fmla="*/ 233478 h 501611"/>
                  <a:gd name="connsiteX8" fmla="*/ 23476 w 106490"/>
                  <a:gd name="connsiteY8" fmla="*/ 11138 h 50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490" h="501611">
                    <a:moveTo>
                      <a:pt x="27550" y="0"/>
                    </a:moveTo>
                    <a:lnTo>
                      <a:pt x="45601" y="14966"/>
                    </a:lnTo>
                    <a:cubicBezTo>
                      <a:pt x="56781" y="23013"/>
                      <a:pt x="69267" y="30929"/>
                      <a:pt x="82895" y="38594"/>
                    </a:cubicBezTo>
                    <a:lnTo>
                      <a:pt x="90546" y="42429"/>
                    </a:lnTo>
                    <a:lnTo>
                      <a:pt x="90895" y="43879"/>
                    </a:lnTo>
                    <a:cubicBezTo>
                      <a:pt x="100530" y="92402"/>
                      <a:pt x="106490" y="159435"/>
                      <a:pt x="106490" y="233478"/>
                    </a:cubicBezTo>
                    <a:cubicBezTo>
                      <a:pt x="106490" y="381564"/>
                      <a:pt x="82651" y="501611"/>
                      <a:pt x="53245" y="501611"/>
                    </a:cubicBezTo>
                    <a:cubicBezTo>
                      <a:pt x="23839" y="501611"/>
                      <a:pt x="0" y="381564"/>
                      <a:pt x="0" y="233478"/>
                    </a:cubicBezTo>
                    <a:cubicBezTo>
                      <a:pt x="0" y="140924"/>
                      <a:pt x="9312" y="59323"/>
                      <a:pt x="23476" y="11138"/>
                    </a:cubicBezTo>
                    <a:close/>
                  </a:path>
                </a:pathLst>
              </a:custGeom>
              <a:solidFill>
                <a:srgbClr val="FF66CC"/>
              </a:solidFill>
              <a:ln w="3175">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0" name="楕円 49">
                <a:extLst>
                  <a:ext uri="{FF2B5EF4-FFF2-40B4-BE49-F238E27FC236}">
                    <a16:creationId xmlns:a16="http://schemas.microsoft.com/office/drawing/2014/main" id="{CE95E20F-2347-D13C-103A-D7290FDEA2FD}"/>
                  </a:ext>
                </a:extLst>
              </p:cNvPr>
              <p:cNvSpPr/>
              <p:nvPr/>
            </p:nvSpPr>
            <p:spPr bwMode="auto">
              <a:xfrm>
                <a:off x="4441900" y="1785450"/>
                <a:ext cx="959415" cy="959415"/>
              </a:xfrm>
              <a:prstGeom prst="ellipse">
                <a:avLst/>
              </a:pr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1" name="フリーフォーム: 図形 50">
                <a:extLst>
                  <a:ext uri="{FF2B5EF4-FFF2-40B4-BE49-F238E27FC236}">
                    <a16:creationId xmlns:a16="http://schemas.microsoft.com/office/drawing/2014/main" id="{389C7D49-E4B7-2E40-A02A-CF5A50D9D868}"/>
                  </a:ext>
                </a:extLst>
              </p:cNvPr>
              <p:cNvSpPr/>
              <p:nvPr/>
            </p:nvSpPr>
            <p:spPr bwMode="auto">
              <a:xfrm rot="14400000">
                <a:off x="5858266" y="2171826"/>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175"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2" name="フリーフォーム: 図形 51">
                <a:extLst>
                  <a:ext uri="{FF2B5EF4-FFF2-40B4-BE49-F238E27FC236}">
                    <a16:creationId xmlns:a16="http://schemas.microsoft.com/office/drawing/2014/main" id="{513EDE2A-DF42-5867-76A4-A6430B91B248}"/>
                  </a:ext>
                </a:extLst>
              </p:cNvPr>
              <p:cNvSpPr/>
              <p:nvPr/>
            </p:nvSpPr>
            <p:spPr bwMode="auto">
              <a:xfrm rot="318505">
                <a:off x="5348601" y="1940182"/>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3" name="フリーフォーム: 図形 52">
                <a:extLst>
                  <a:ext uri="{FF2B5EF4-FFF2-40B4-BE49-F238E27FC236}">
                    <a16:creationId xmlns:a16="http://schemas.microsoft.com/office/drawing/2014/main" id="{13118E73-8A5C-090E-7E93-D919F34A2800}"/>
                  </a:ext>
                </a:extLst>
              </p:cNvPr>
              <p:cNvSpPr/>
              <p:nvPr/>
            </p:nvSpPr>
            <p:spPr bwMode="auto">
              <a:xfrm rot="4500000">
                <a:off x="4834219" y="2071151"/>
                <a:ext cx="226518" cy="200761"/>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4" name="フリーフォーム: 図形 53">
                <a:extLst>
                  <a:ext uri="{FF2B5EF4-FFF2-40B4-BE49-F238E27FC236}">
                    <a16:creationId xmlns:a16="http://schemas.microsoft.com/office/drawing/2014/main" id="{D61B32EF-E70D-4446-02A2-CF4D0690EC4E}"/>
                  </a:ext>
                </a:extLst>
              </p:cNvPr>
              <p:cNvSpPr/>
              <p:nvPr/>
            </p:nvSpPr>
            <p:spPr bwMode="auto">
              <a:xfrm rot="4500000" flipV="1">
                <a:off x="5142053" y="2017475"/>
                <a:ext cx="226518" cy="161912"/>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5" name="フリーフォーム: 図形 54">
                <a:extLst>
                  <a:ext uri="{FF2B5EF4-FFF2-40B4-BE49-F238E27FC236}">
                    <a16:creationId xmlns:a16="http://schemas.microsoft.com/office/drawing/2014/main" id="{2F8EEDEB-D18A-3866-D423-2A263F44ACA3}"/>
                  </a:ext>
                </a:extLst>
              </p:cNvPr>
              <p:cNvSpPr/>
              <p:nvPr/>
            </p:nvSpPr>
            <p:spPr bwMode="auto">
              <a:xfrm rot="20700000">
                <a:off x="4969968" y="2280266"/>
                <a:ext cx="462191" cy="234644"/>
              </a:xfrm>
              <a:custGeom>
                <a:avLst/>
                <a:gdLst>
                  <a:gd name="connsiteX0" fmla="*/ 158787 w 571574"/>
                  <a:gd name="connsiteY0" fmla="*/ 0 h 261816"/>
                  <a:gd name="connsiteX1" fmla="*/ 271067 w 571574"/>
                  <a:gd name="connsiteY1" fmla="*/ 38342 h 261816"/>
                  <a:gd name="connsiteX2" fmla="*/ 285787 w 571574"/>
                  <a:gd name="connsiteY2" fmla="*/ 56342 h 261816"/>
                  <a:gd name="connsiteX3" fmla="*/ 300508 w 571574"/>
                  <a:gd name="connsiteY3" fmla="*/ 38342 h 261816"/>
                  <a:gd name="connsiteX4" fmla="*/ 412787 w 571574"/>
                  <a:gd name="connsiteY4" fmla="*/ 0 h 261816"/>
                  <a:gd name="connsiteX5" fmla="*/ 571574 w 571574"/>
                  <a:gd name="connsiteY5" fmla="*/ 130908 h 261816"/>
                  <a:gd name="connsiteX6" fmla="*/ 412787 w 571574"/>
                  <a:gd name="connsiteY6" fmla="*/ 261816 h 261816"/>
                  <a:gd name="connsiteX7" fmla="*/ 300508 w 571574"/>
                  <a:gd name="connsiteY7" fmla="*/ 223474 h 261816"/>
                  <a:gd name="connsiteX8" fmla="*/ 285787 w 571574"/>
                  <a:gd name="connsiteY8" fmla="*/ 205474 h 261816"/>
                  <a:gd name="connsiteX9" fmla="*/ 271067 w 571574"/>
                  <a:gd name="connsiteY9" fmla="*/ 223474 h 261816"/>
                  <a:gd name="connsiteX10" fmla="*/ 158787 w 571574"/>
                  <a:gd name="connsiteY10" fmla="*/ 261816 h 261816"/>
                  <a:gd name="connsiteX11" fmla="*/ 0 w 571574"/>
                  <a:gd name="connsiteY11" fmla="*/ 130908 h 261816"/>
                  <a:gd name="connsiteX12" fmla="*/ 158787 w 571574"/>
                  <a:gd name="connsiteY12" fmla="*/ 0 h 261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1574" h="261816">
                    <a:moveTo>
                      <a:pt x="158787" y="0"/>
                    </a:moveTo>
                    <a:cubicBezTo>
                      <a:pt x="202635" y="0"/>
                      <a:pt x="242332" y="14653"/>
                      <a:pt x="271067" y="38342"/>
                    </a:cubicBezTo>
                    <a:lnTo>
                      <a:pt x="285787" y="56342"/>
                    </a:lnTo>
                    <a:lnTo>
                      <a:pt x="300508" y="38342"/>
                    </a:lnTo>
                    <a:cubicBezTo>
                      <a:pt x="329243" y="14653"/>
                      <a:pt x="368939" y="0"/>
                      <a:pt x="412787" y="0"/>
                    </a:cubicBezTo>
                    <a:cubicBezTo>
                      <a:pt x="500483" y="0"/>
                      <a:pt x="571574" y="58610"/>
                      <a:pt x="571574" y="130908"/>
                    </a:cubicBezTo>
                    <a:cubicBezTo>
                      <a:pt x="571574" y="203206"/>
                      <a:pt x="500483" y="261816"/>
                      <a:pt x="412787" y="261816"/>
                    </a:cubicBezTo>
                    <a:cubicBezTo>
                      <a:pt x="368939" y="261816"/>
                      <a:pt x="329243" y="247164"/>
                      <a:pt x="300508" y="223474"/>
                    </a:cubicBezTo>
                    <a:lnTo>
                      <a:pt x="285787" y="205474"/>
                    </a:lnTo>
                    <a:lnTo>
                      <a:pt x="271067" y="223474"/>
                    </a:lnTo>
                    <a:cubicBezTo>
                      <a:pt x="242332" y="247164"/>
                      <a:pt x="202635" y="261816"/>
                      <a:pt x="158787" y="261816"/>
                    </a:cubicBezTo>
                    <a:cubicBezTo>
                      <a:pt x="71091" y="261816"/>
                      <a:pt x="0" y="203206"/>
                      <a:pt x="0" y="130908"/>
                    </a:cubicBezTo>
                    <a:cubicBezTo>
                      <a:pt x="0" y="58610"/>
                      <a:pt x="71091" y="0"/>
                      <a:pt x="158787" y="0"/>
                    </a:cubicBezTo>
                    <a:close/>
                  </a:path>
                </a:pathLst>
              </a:custGeom>
              <a:solidFill>
                <a:srgbClr val="FF99FF"/>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6" name="楕円 55">
                <a:extLst>
                  <a:ext uri="{FF2B5EF4-FFF2-40B4-BE49-F238E27FC236}">
                    <a16:creationId xmlns:a16="http://schemas.microsoft.com/office/drawing/2014/main" id="{4A42ED59-90A9-5EF7-3AC4-63A7A56E8E7C}"/>
                  </a:ext>
                </a:extLst>
              </p:cNvPr>
              <p:cNvSpPr/>
              <p:nvPr/>
            </p:nvSpPr>
            <p:spPr bwMode="auto">
              <a:xfrm>
                <a:off x="5141022" y="2203050"/>
                <a:ext cx="150361" cy="150361"/>
              </a:xfrm>
              <a:prstGeom prst="ellipse">
                <a:avLst/>
              </a:prstGeom>
              <a:solidFill>
                <a:srgbClr val="C00000"/>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grpSp>
      </p:grpSp>
      <p:sp>
        <p:nvSpPr>
          <p:cNvPr id="57" name="フリーフォーム: 図形 56">
            <a:extLst>
              <a:ext uri="{FF2B5EF4-FFF2-40B4-BE49-F238E27FC236}">
                <a16:creationId xmlns:a16="http://schemas.microsoft.com/office/drawing/2014/main" id="{57D9867E-9128-A117-BE71-7EF92D1FFC0B}"/>
              </a:ext>
            </a:extLst>
          </p:cNvPr>
          <p:cNvSpPr/>
          <p:nvPr/>
        </p:nvSpPr>
        <p:spPr>
          <a:xfrm rot="10800000">
            <a:off x="5824416" y="4279913"/>
            <a:ext cx="1808674" cy="1602907"/>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8" name="テキスト ボックス 57">
            <a:extLst>
              <a:ext uri="{FF2B5EF4-FFF2-40B4-BE49-F238E27FC236}">
                <a16:creationId xmlns:a16="http://schemas.microsoft.com/office/drawing/2014/main" id="{62D0DDA4-FBF3-2D98-EDC3-F5B3DA7702B7}"/>
              </a:ext>
            </a:extLst>
          </p:cNvPr>
          <p:cNvSpPr txBox="1"/>
          <p:nvPr/>
        </p:nvSpPr>
        <p:spPr>
          <a:xfrm>
            <a:off x="5781194" y="4636435"/>
            <a:ext cx="1967929" cy="1200329"/>
          </a:xfrm>
          <a:prstGeom prst="rect">
            <a:avLst/>
          </a:prstGeom>
          <a:noFill/>
        </p:spPr>
        <p:txBody>
          <a:bodyPr wrap="square" rtlCol="0">
            <a:spAutoFit/>
          </a:bodyPr>
          <a:lstStyle/>
          <a:p>
            <a:pPr algn="ctr">
              <a:spcAft>
                <a:spcPts val="0"/>
              </a:spcAft>
              <a:buClr>
                <a:srgbClr val="C00000"/>
              </a:buClr>
            </a:pPr>
            <a:r>
              <a:rPr lang="ja-JP" altLang="en-US" b="1" dirty="0">
                <a:latin typeface="メイリオ" panose="020B0604030504040204" pitchFamily="50" charset="-128"/>
                <a:ea typeface="メイリオ" panose="020B0604030504040204" pitchFamily="50" charset="-128"/>
              </a:rPr>
              <a:t>面白い動画が</a:t>
            </a:r>
            <a:endParaRPr lang="en-US" altLang="ja-JP"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b="1" dirty="0">
                <a:latin typeface="メイリオ" panose="020B0604030504040204" pitchFamily="50" charset="-128"/>
                <a:ea typeface="メイリオ" panose="020B0604030504040204" pitchFamily="50" charset="-128"/>
              </a:rPr>
              <a:t>撮れたぞ</a:t>
            </a:r>
            <a:endParaRPr lang="en-US" altLang="ja-JP"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b="1" dirty="0">
                <a:latin typeface="メイリオ" panose="020B0604030504040204" pitchFamily="50" charset="-128"/>
                <a:ea typeface="メイリオ" panose="020B0604030504040204" pitchFamily="50" charset="-128"/>
              </a:rPr>
              <a:t>すぐに</a:t>
            </a:r>
            <a:endParaRPr lang="en-US" altLang="ja-JP"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b="1" dirty="0">
                <a:latin typeface="メイリオ" panose="020B0604030504040204" pitchFamily="50" charset="-128"/>
                <a:ea typeface="メイリオ" panose="020B0604030504040204" pitchFamily="50" charset="-128"/>
              </a:rPr>
              <a:t>投稿しよう</a:t>
            </a:r>
          </a:p>
        </p:txBody>
      </p:sp>
      <p:sp>
        <p:nvSpPr>
          <p:cNvPr id="59" name="テキスト ボックス 58">
            <a:extLst>
              <a:ext uri="{FF2B5EF4-FFF2-40B4-BE49-F238E27FC236}">
                <a16:creationId xmlns:a16="http://schemas.microsoft.com/office/drawing/2014/main" id="{E6EF28C0-5E7D-024B-F1DE-B0A383B37373}"/>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kumimoji="1" lang="ja-JP" altLang="en-US" b="1" dirty="0">
                <a:solidFill>
                  <a:srgbClr val="FF0000"/>
                </a:solidFill>
                <a:latin typeface="メイリオ" panose="020B0604030504040204" pitchFamily="50" charset="-128"/>
                <a:ea typeface="メイリオ" panose="020B0604030504040204" pitchFamily="50" charset="-128"/>
              </a:rPr>
              <a:t>その投稿は誰かの心を傷つけていませんか？</a:t>
            </a:r>
            <a:endParaRPr kumimoji="1" lang="en-US" altLang="ja-JP" b="1"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7925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77F1E-9ED1-5B9F-A5AA-73A7FEDAA92A}"/>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1C095D34-D8FB-A435-54B2-1EFD2090DF48}"/>
              </a:ext>
            </a:extLst>
          </p:cNvPr>
          <p:cNvSpPr/>
          <p:nvPr/>
        </p:nvSpPr>
        <p:spPr>
          <a:xfrm>
            <a:off x="209005" y="169817"/>
            <a:ext cx="9469519" cy="1700543"/>
          </a:xfrm>
          <a:prstGeom prst="roundRect">
            <a:avLst>
              <a:gd name="adj" fmla="val 14028"/>
            </a:avLst>
          </a:prstGeom>
          <a:solidFill>
            <a:schemeClr val="bg1"/>
          </a:solid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5">
            <a:extLst>
              <a:ext uri="{FF2B5EF4-FFF2-40B4-BE49-F238E27FC236}">
                <a16:creationId xmlns:a16="http://schemas.microsoft.com/office/drawing/2014/main" id="{3BBA187C-DA84-38EF-CA66-FE289A7AC327}"/>
              </a:ext>
            </a:extLst>
          </p:cNvPr>
          <p:cNvSpPr txBox="1"/>
          <p:nvPr/>
        </p:nvSpPr>
        <p:spPr>
          <a:xfrm>
            <a:off x="621200" y="667266"/>
            <a:ext cx="8652279" cy="699402"/>
          </a:xfrm>
          <a:prstGeom prst="rect">
            <a:avLst/>
          </a:prstGeom>
          <a:noFill/>
        </p:spPr>
        <p:txBody>
          <a:bodyPr wrap="none" rtlCol="0">
            <a:prstTxWarp prst="textPlain">
              <a:avLst/>
            </a:prstTxWarp>
            <a:spAutoFit/>
          </a:bodyPr>
          <a:lstStyle/>
          <a:p>
            <a:pPr algn="ctr"/>
            <a:r>
              <a:rPr lang="en-US" altLang="ja-JP" b="1" dirty="0">
                <a:solidFill>
                  <a:srgbClr val="C00000"/>
                </a:solidFill>
                <a:latin typeface="メイリオ" panose="020B0604030504040204" pitchFamily="50" charset="-128"/>
                <a:ea typeface="メイリオ" panose="020B0604030504040204" pitchFamily="50" charset="-128"/>
              </a:rPr>
              <a:t>SNS</a:t>
            </a:r>
            <a:r>
              <a:rPr lang="ja-JP" altLang="en-US" b="1" dirty="0">
                <a:solidFill>
                  <a:srgbClr val="C00000"/>
                </a:solidFill>
                <a:latin typeface="メイリオ" panose="020B0604030504040204" pitchFamily="50" charset="-128"/>
                <a:ea typeface="メイリオ" panose="020B0604030504040204" pitchFamily="50" charset="-128"/>
              </a:rPr>
              <a:t>に発信する前にちょっと確認して！</a:t>
            </a:r>
            <a:endParaRPr lang="en-US" altLang="ja-JP" b="1" dirty="0">
              <a:solidFill>
                <a:srgbClr val="C00000"/>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ECD3C506-A3C9-6B45-8515-7E98C976B2D9}"/>
              </a:ext>
            </a:extLst>
          </p:cNvPr>
          <p:cNvSpPr txBox="1"/>
          <p:nvPr/>
        </p:nvSpPr>
        <p:spPr>
          <a:xfrm>
            <a:off x="428433" y="2237444"/>
            <a:ext cx="4436878" cy="3508653"/>
          </a:xfrm>
          <a:prstGeom prst="rect">
            <a:avLst/>
          </a:prstGeom>
          <a:noFill/>
        </p:spPr>
        <p:txBody>
          <a:bodyPr wrap="square" rtlCol="0">
            <a:spAutoFit/>
          </a:bodyPr>
          <a:lstStyle/>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写っている人に「投稿していい？」とちゃんと聞いた？</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写真に住所や個人名、電話番号などが写っていないか確認した？</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一度ネットにのせた写真や動画は消せないことがあるけどよく考えた？</a:t>
            </a:r>
          </a:p>
        </p:txBody>
      </p:sp>
      <p:sp>
        <p:nvSpPr>
          <p:cNvPr id="59" name="テキスト ボックス 58">
            <a:extLst>
              <a:ext uri="{FF2B5EF4-FFF2-40B4-BE49-F238E27FC236}">
                <a16:creationId xmlns:a16="http://schemas.microsoft.com/office/drawing/2014/main" id="{3A0B530B-3275-C1E6-5750-2DC146CEF2E8}"/>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ja-JP" altLang="en-US" b="1" dirty="0">
                <a:solidFill>
                  <a:srgbClr val="FF0000"/>
                </a:solidFill>
                <a:latin typeface="メイリオ" panose="020B0604030504040204" pitchFamily="50" charset="-128"/>
                <a:ea typeface="メイリオ" panose="020B0604030504040204" pitchFamily="50" charset="-128"/>
              </a:rPr>
              <a:t>投稿ルールはきちんと守れていますか？</a:t>
            </a:r>
            <a:endParaRPr lang="en-US" altLang="ja-JP" b="1" dirty="0">
              <a:solidFill>
                <a:srgbClr val="FF0000"/>
              </a:solidFill>
              <a:latin typeface="メイリオ" panose="020B0604030504040204" pitchFamily="50" charset="-128"/>
              <a:ea typeface="メイリオ" panose="020B0604030504040204" pitchFamily="50" charset="-128"/>
            </a:endParaRPr>
          </a:p>
        </p:txBody>
      </p:sp>
      <p:sp>
        <p:nvSpPr>
          <p:cNvPr id="2" name="Freeform 13">
            <a:extLst>
              <a:ext uri="{FF2B5EF4-FFF2-40B4-BE49-F238E27FC236}">
                <a16:creationId xmlns:a16="http://schemas.microsoft.com/office/drawing/2014/main" id="{BD679863-99EB-8CEF-4100-2EC2022DCC4E}"/>
              </a:ext>
            </a:extLst>
          </p:cNvPr>
          <p:cNvSpPr>
            <a:spLocks noEditPoints="1"/>
          </p:cNvSpPr>
          <p:nvPr/>
        </p:nvSpPr>
        <p:spPr bwMode="auto">
          <a:xfrm>
            <a:off x="6759429" y="2191277"/>
            <a:ext cx="1097037" cy="2231662"/>
          </a:xfrm>
          <a:custGeom>
            <a:avLst/>
            <a:gdLst>
              <a:gd name="T0" fmla="*/ 760 w 1109"/>
              <a:gd name="T1" fmla="*/ 28 h 2256"/>
              <a:gd name="T2" fmla="*/ 694 w 1109"/>
              <a:gd name="T3" fmla="*/ 15 h 2256"/>
              <a:gd name="T4" fmla="*/ 659 w 1109"/>
              <a:gd name="T5" fmla="*/ 10 h 2256"/>
              <a:gd name="T6" fmla="*/ 672 w 1109"/>
              <a:gd name="T7" fmla="*/ 52 h 2256"/>
              <a:gd name="T8" fmla="*/ 685 w 1109"/>
              <a:gd name="T9" fmla="*/ 94 h 2256"/>
              <a:gd name="T10" fmla="*/ 603 w 1109"/>
              <a:gd name="T11" fmla="*/ 95 h 2256"/>
              <a:gd name="T12" fmla="*/ 743 w 1109"/>
              <a:gd name="T13" fmla="*/ 157 h 2256"/>
              <a:gd name="T14" fmla="*/ 776 w 1109"/>
              <a:gd name="T15" fmla="*/ 143 h 2256"/>
              <a:gd name="T16" fmla="*/ 891 w 1109"/>
              <a:gd name="T17" fmla="*/ 223 h 2256"/>
              <a:gd name="T18" fmla="*/ 886 w 1109"/>
              <a:gd name="T19" fmla="*/ 481 h 2256"/>
              <a:gd name="T20" fmla="*/ 860 w 1109"/>
              <a:gd name="T21" fmla="*/ 458 h 2256"/>
              <a:gd name="T22" fmla="*/ 891 w 1109"/>
              <a:gd name="T23" fmla="*/ 372 h 2256"/>
              <a:gd name="T24" fmla="*/ 891 w 1109"/>
              <a:gd name="T25" fmla="*/ 298 h 2256"/>
              <a:gd name="T26" fmla="*/ 837 w 1109"/>
              <a:gd name="T27" fmla="*/ 233 h 2256"/>
              <a:gd name="T28" fmla="*/ 797 w 1109"/>
              <a:gd name="T29" fmla="*/ 203 h 2256"/>
              <a:gd name="T30" fmla="*/ 754 w 1109"/>
              <a:gd name="T31" fmla="*/ 224 h 2256"/>
              <a:gd name="T32" fmla="*/ 713 w 1109"/>
              <a:gd name="T33" fmla="*/ 258 h 2256"/>
              <a:gd name="T34" fmla="*/ 688 w 1109"/>
              <a:gd name="T35" fmla="*/ 288 h 2256"/>
              <a:gd name="T36" fmla="*/ 675 w 1109"/>
              <a:gd name="T37" fmla="*/ 355 h 2256"/>
              <a:gd name="T38" fmla="*/ 668 w 1109"/>
              <a:gd name="T39" fmla="*/ 417 h 2256"/>
              <a:gd name="T40" fmla="*/ 685 w 1109"/>
              <a:gd name="T41" fmla="*/ 506 h 2256"/>
              <a:gd name="T42" fmla="*/ 515 w 1109"/>
              <a:gd name="T43" fmla="*/ 551 h 2256"/>
              <a:gd name="T44" fmla="*/ 173 w 1109"/>
              <a:gd name="T45" fmla="*/ 579 h 2256"/>
              <a:gd name="T46" fmla="*/ 174 w 1109"/>
              <a:gd name="T47" fmla="*/ 503 h 2256"/>
              <a:gd name="T48" fmla="*/ 183 w 1109"/>
              <a:gd name="T49" fmla="*/ 476 h 2256"/>
              <a:gd name="T50" fmla="*/ 100 w 1109"/>
              <a:gd name="T51" fmla="*/ 405 h 2256"/>
              <a:gd name="T52" fmla="*/ 80 w 1109"/>
              <a:gd name="T53" fmla="*/ 413 h 2256"/>
              <a:gd name="T54" fmla="*/ 62 w 1109"/>
              <a:gd name="T55" fmla="*/ 448 h 2256"/>
              <a:gd name="T56" fmla="*/ 35 w 1109"/>
              <a:gd name="T57" fmla="*/ 461 h 2256"/>
              <a:gd name="T58" fmla="*/ 0 w 1109"/>
              <a:gd name="T59" fmla="*/ 446 h 2256"/>
              <a:gd name="T60" fmla="*/ 44 w 1109"/>
              <a:gd name="T61" fmla="*/ 516 h 2256"/>
              <a:gd name="T62" fmla="*/ 93 w 1109"/>
              <a:gd name="T63" fmla="*/ 585 h 2256"/>
              <a:gd name="T64" fmla="*/ 251 w 1109"/>
              <a:gd name="T65" fmla="*/ 766 h 2256"/>
              <a:gd name="T66" fmla="*/ 442 w 1109"/>
              <a:gd name="T67" fmla="*/ 756 h 2256"/>
              <a:gd name="T68" fmla="*/ 598 w 1109"/>
              <a:gd name="T69" fmla="*/ 882 h 2256"/>
              <a:gd name="T70" fmla="*/ 638 w 1109"/>
              <a:gd name="T71" fmla="*/ 1016 h 2256"/>
              <a:gd name="T72" fmla="*/ 629 w 1109"/>
              <a:gd name="T73" fmla="*/ 1055 h 2256"/>
              <a:gd name="T74" fmla="*/ 610 w 1109"/>
              <a:gd name="T75" fmla="*/ 1124 h 2256"/>
              <a:gd name="T76" fmla="*/ 644 w 1109"/>
              <a:gd name="T77" fmla="*/ 1161 h 2256"/>
              <a:gd name="T78" fmla="*/ 639 w 1109"/>
              <a:gd name="T79" fmla="*/ 1300 h 2256"/>
              <a:gd name="T80" fmla="*/ 698 w 1109"/>
              <a:gd name="T81" fmla="*/ 1564 h 2256"/>
              <a:gd name="T82" fmla="*/ 713 w 1109"/>
              <a:gd name="T83" fmla="*/ 1843 h 2256"/>
              <a:gd name="T84" fmla="*/ 772 w 1109"/>
              <a:gd name="T85" fmla="*/ 1880 h 2256"/>
              <a:gd name="T86" fmla="*/ 704 w 1109"/>
              <a:gd name="T87" fmla="*/ 2045 h 2256"/>
              <a:gd name="T88" fmla="*/ 872 w 1109"/>
              <a:gd name="T89" fmla="*/ 2094 h 2256"/>
              <a:gd name="T90" fmla="*/ 862 w 1109"/>
              <a:gd name="T91" fmla="*/ 2225 h 2256"/>
              <a:gd name="T92" fmla="*/ 877 w 1109"/>
              <a:gd name="T93" fmla="*/ 2242 h 2256"/>
              <a:gd name="T94" fmla="*/ 941 w 1109"/>
              <a:gd name="T95" fmla="*/ 2226 h 2256"/>
              <a:gd name="T96" fmla="*/ 997 w 1109"/>
              <a:gd name="T97" fmla="*/ 2060 h 2256"/>
              <a:gd name="T98" fmla="*/ 1000 w 1109"/>
              <a:gd name="T99" fmla="*/ 2024 h 2256"/>
              <a:gd name="T100" fmla="*/ 926 w 1109"/>
              <a:gd name="T101" fmla="*/ 1885 h 2256"/>
              <a:gd name="T102" fmla="*/ 1070 w 1109"/>
              <a:gd name="T103" fmla="*/ 1870 h 2256"/>
              <a:gd name="T104" fmla="*/ 1107 w 1109"/>
              <a:gd name="T105" fmla="*/ 1408 h 2256"/>
              <a:gd name="T106" fmla="*/ 1099 w 1109"/>
              <a:gd name="T107" fmla="*/ 1116 h 2256"/>
              <a:gd name="T108" fmla="*/ 990 w 1109"/>
              <a:gd name="T109" fmla="*/ 729 h 2256"/>
              <a:gd name="T110" fmla="*/ 1059 w 1109"/>
              <a:gd name="T111" fmla="*/ 303 h 2256"/>
              <a:gd name="T112" fmla="*/ 852 w 1109"/>
              <a:gd name="T113" fmla="*/ 84 h 2256"/>
              <a:gd name="T114" fmla="*/ 910 w 1109"/>
              <a:gd name="T115" fmla="*/ 1633 h 2256"/>
              <a:gd name="T116" fmla="*/ 877 w 1109"/>
              <a:gd name="T117" fmla="*/ 1538 h 2256"/>
              <a:gd name="T118" fmla="*/ 842 w 1109"/>
              <a:gd name="T119" fmla="*/ 1940 h 2256"/>
              <a:gd name="T120" fmla="*/ 862 w 1109"/>
              <a:gd name="T121" fmla="*/ 1981 h 2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9" h="2256">
                <a:moveTo>
                  <a:pt x="852" y="84"/>
                </a:moveTo>
                <a:lnTo>
                  <a:pt x="852" y="84"/>
                </a:lnTo>
                <a:lnTo>
                  <a:pt x="843" y="77"/>
                </a:lnTo>
                <a:lnTo>
                  <a:pt x="821" y="58"/>
                </a:lnTo>
                <a:lnTo>
                  <a:pt x="808" y="48"/>
                </a:lnTo>
                <a:lnTo>
                  <a:pt x="795" y="40"/>
                </a:lnTo>
                <a:lnTo>
                  <a:pt x="782" y="33"/>
                </a:lnTo>
                <a:lnTo>
                  <a:pt x="777" y="31"/>
                </a:lnTo>
                <a:lnTo>
                  <a:pt x="772" y="30"/>
                </a:lnTo>
                <a:lnTo>
                  <a:pt x="772" y="30"/>
                </a:lnTo>
                <a:lnTo>
                  <a:pt x="760" y="28"/>
                </a:lnTo>
                <a:lnTo>
                  <a:pt x="756" y="28"/>
                </a:lnTo>
                <a:lnTo>
                  <a:pt x="751" y="27"/>
                </a:lnTo>
                <a:lnTo>
                  <a:pt x="738" y="25"/>
                </a:lnTo>
                <a:lnTo>
                  <a:pt x="738" y="25"/>
                </a:lnTo>
                <a:lnTo>
                  <a:pt x="722" y="22"/>
                </a:lnTo>
                <a:lnTo>
                  <a:pt x="712" y="21"/>
                </a:lnTo>
                <a:lnTo>
                  <a:pt x="707" y="21"/>
                </a:lnTo>
                <a:lnTo>
                  <a:pt x="704" y="21"/>
                </a:lnTo>
                <a:lnTo>
                  <a:pt x="703" y="20"/>
                </a:lnTo>
                <a:lnTo>
                  <a:pt x="703" y="20"/>
                </a:lnTo>
                <a:lnTo>
                  <a:pt x="694" y="15"/>
                </a:lnTo>
                <a:lnTo>
                  <a:pt x="678" y="7"/>
                </a:lnTo>
                <a:lnTo>
                  <a:pt x="662" y="1"/>
                </a:lnTo>
                <a:lnTo>
                  <a:pt x="656" y="0"/>
                </a:lnTo>
                <a:lnTo>
                  <a:pt x="654" y="0"/>
                </a:lnTo>
                <a:lnTo>
                  <a:pt x="654" y="0"/>
                </a:lnTo>
                <a:lnTo>
                  <a:pt x="652" y="1"/>
                </a:lnTo>
                <a:lnTo>
                  <a:pt x="652" y="2"/>
                </a:lnTo>
                <a:lnTo>
                  <a:pt x="654" y="6"/>
                </a:lnTo>
                <a:lnTo>
                  <a:pt x="655" y="9"/>
                </a:lnTo>
                <a:lnTo>
                  <a:pt x="659" y="10"/>
                </a:lnTo>
                <a:lnTo>
                  <a:pt x="659" y="10"/>
                </a:lnTo>
                <a:lnTo>
                  <a:pt x="661" y="11"/>
                </a:lnTo>
                <a:lnTo>
                  <a:pt x="664" y="12"/>
                </a:lnTo>
                <a:lnTo>
                  <a:pt x="672" y="18"/>
                </a:lnTo>
                <a:lnTo>
                  <a:pt x="683" y="30"/>
                </a:lnTo>
                <a:lnTo>
                  <a:pt x="683" y="30"/>
                </a:lnTo>
                <a:lnTo>
                  <a:pt x="683" y="31"/>
                </a:lnTo>
                <a:lnTo>
                  <a:pt x="683" y="33"/>
                </a:lnTo>
                <a:lnTo>
                  <a:pt x="678" y="40"/>
                </a:lnTo>
                <a:lnTo>
                  <a:pt x="678" y="40"/>
                </a:lnTo>
                <a:lnTo>
                  <a:pt x="676" y="45"/>
                </a:lnTo>
                <a:lnTo>
                  <a:pt x="672" y="52"/>
                </a:lnTo>
                <a:lnTo>
                  <a:pt x="668" y="64"/>
                </a:lnTo>
                <a:lnTo>
                  <a:pt x="668" y="64"/>
                </a:lnTo>
                <a:lnTo>
                  <a:pt x="667" y="66"/>
                </a:lnTo>
                <a:lnTo>
                  <a:pt x="665" y="67"/>
                </a:lnTo>
                <a:lnTo>
                  <a:pt x="665" y="68"/>
                </a:lnTo>
                <a:lnTo>
                  <a:pt x="665" y="69"/>
                </a:lnTo>
                <a:lnTo>
                  <a:pt x="668" y="74"/>
                </a:lnTo>
                <a:lnTo>
                  <a:pt x="668" y="74"/>
                </a:lnTo>
                <a:lnTo>
                  <a:pt x="682" y="89"/>
                </a:lnTo>
                <a:lnTo>
                  <a:pt x="685" y="93"/>
                </a:lnTo>
                <a:lnTo>
                  <a:pt x="685" y="94"/>
                </a:lnTo>
                <a:lnTo>
                  <a:pt x="683" y="94"/>
                </a:lnTo>
                <a:lnTo>
                  <a:pt x="683" y="94"/>
                </a:lnTo>
                <a:lnTo>
                  <a:pt x="668" y="90"/>
                </a:lnTo>
                <a:lnTo>
                  <a:pt x="641" y="87"/>
                </a:lnTo>
                <a:lnTo>
                  <a:pt x="616" y="83"/>
                </a:lnTo>
                <a:lnTo>
                  <a:pt x="608" y="83"/>
                </a:lnTo>
                <a:lnTo>
                  <a:pt x="605" y="83"/>
                </a:lnTo>
                <a:lnTo>
                  <a:pt x="604" y="84"/>
                </a:lnTo>
                <a:lnTo>
                  <a:pt x="604" y="84"/>
                </a:lnTo>
                <a:lnTo>
                  <a:pt x="603" y="89"/>
                </a:lnTo>
                <a:lnTo>
                  <a:pt x="603" y="95"/>
                </a:lnTo>
                <a:lnTo>
                  <a:pt x="604" y="98"/>
                </a:lnTo>
                <a:lnTo>
                  <a:pt x="607" y="100"/>
                </a:lnTo>
                <a:lnTo>
                  <a:pt x="609" y="103"/>
                </a:lnTo>
                <a:lnTo>
                  <a:pt x="614" y="104"/>
                </a:lnTo>
                <a:lnTo>
                  <a:pt x="614" y="104"/>
                </a:lnTo>
                <a:lnTo>
                  <a:pt x="681" y="120"/>
                </a:lnTo>
                <a:lnTo>
                  <a:pt x="720" y="130"/>
                </a:lnTo>
                <a:lnTo>
                  <a:pt x="738" y="134"/>
                </a:lnTo>
                <a:lnTo>
                  <a:pt x="738" y="134"/>
                </a:lnTo>
                <a:lnTo>
                  <a:pt x="739" y="141"/>
                </a:lnTo>
                <a:lnTo>
                  <a:pt x="743" y="157"/>
                </a:lnTo>
                <a:lnTo>
                  <a:pt x="748" y="172"/>
                </a:lnTo>
                <a:lnTo>
                  <a:pt x="750" y="177"/>
                </a:lnTo>
                <a:lnTo>
                  <a:pt x="751" y="178"/>
                </a:lnTo>
                <a:lnTo>
                  <a:pt x="753" y="178"/>
                </a:lnTo>
                <a:lnTo>
                  <a:pt x="753" y="178"/>
                </a:lnTo>
                <a:lnTo>
                  <a:pt x="755" y="176"/>
                </a:lnTo>
                <a:lnTo>
                  <a:pt x="758" y="174"/>
                </a:lnTo>
                <a:lnTo>
                  <a:pt x="764" y="165"/>
                </a:lnTo>
                <a:lnTo>
                  <a:pt x="772" y="149"/>
                </a:lnTo>
                <a:lnTo>
                  <a:pt x="772" y="149"/>
                </a:lnTo>
                <a:lnTo>
                  <a:pt x="776" y="143"/>
                </a:lnTo>
                <a:lnTo>
                  <a:pt x="780" y="138"/>
                </a:lnTo>
                <a:lnTo>
                  <a:pt x="781" y="136"/>
                </a:lnTo>
                <a:lnTo>
                  <a:pt x="785" y="136"/>
                </a:lnTo>
                <a:lnTo>
                  <a:pt x="787" y="136"/>
                </a:lnTo>
                <a:lnTo>
                  <a:pt x="792" y="139"/>
                </a:lnTo>
                <a:lnTo>
                  <a:pt x="792" y="139"/>
                </a:lnTo>
                <a:lnTo>
                  <a:pt x="811" y="152"/>
                </a:lnTo>
                <a:lnTo>
                  <a:pt x="841" y="177"/>
                </a:lnTo>
                <a:lnTo>
                  <a:pt x="872" y="205"/>
                </a:lnTo>
                <a:lnTo>
                  <a:pt x="891" y="223"/>
                </a:lnTo>
                <a:lnTo>
                  <a:pt x="891" y="223"/>
                </a:lnTo>
                <a:lnTo>
                  <a:pt x="935" y="272"/>
                </a:lnTo>
                <a:lnTo>
                  <a:pt x="966" y="307"/>
                </a:lnTo>
                <a:lnTo>
                  <a:pt x="966" y="307"/>
                </a:lnTo>
                <a:lnTo>
                  <a:pt x="933" y="377"/>
                </a:lnTo>
                <a:lnTo>
                  <a:pt x="911" y="427"/>
                </a:lnTo>
                <a:lnTo>
                  <a:pt x="904" y="444"/>
                </a:lnTo>
                <a:lnTo>
                  <a:pt x="901" y="451"/>
                </a:lnTo>
                <a:lnTo>
                  <a:pt x="901" y="451"/>
                </a:lnTo>
                <a:lnTo>
                  <a:pt x="899" y="459"/>
                </a:lnTo>
                <a:lnTo>
                  <a:pt x="894" y="469"/>
                </a:lnTo>
                <a:lnTo>
                  <a:pt x="886" y="481"/>
                </a:lnTo>
                <a:lnTo>
                  <a:pt x="886" y="481"/>
                </a:lnTo>
                <a:lnTo>
                  <a:pt x="880" y="477"/>
                </a:lnTo>
                <a:lnTo>
                  <a:pt x="875" y="476"/>
                </a:lnTo>
                <a:lnTo>
                  <a:pt x="872" y="476"/>
                </a:lnTo>
                <a:lnTo>
                  <a:pt x="872" y="476"/>
                </a:lnTo>
                <a:lnTo>
                  <a:pt x="847" y="511"/>
                </a:lnTo>
                <a:lnTo>
                  <a:pt x="847" y="471"/>
                </a:lnTo>
                <a:lnTo>
                  <a:pt x="847" y="471"/>
                </a:lnTo>
                <a:lnTo>
                  <a:pt x="848" y="470"/>
                </a:lnTo>
                <a:lnTo>
                  <a:pt x="851" y="466"/>
                </a:lnTo>
                <a:lnTo>
                  <a:pt x="860" y="458"/>
                </a:lnTo>
                <a:lnTo>
                  <a:pt x="870" y="449"/>
                </a:lnTo>
                <a:lnTo>
                  <a:pt x="874" y="445"/>
                </a:lnTo>
                <a:lnTo>
                  <a:pt x="877" y="441"/>
                </a:lnTo>
                <a:lnTo>
                  <a:pt x="877" y="441"/>
                </a:lnTo>
                <a:lnTo>
                  <a:pt x="883" y="419"/>
                </a:lnTo>
                <a:lnTo>
                  <a:pt x="886" y="397"/>
                </a:lnTo>
                <a:lnTo>
                  <a:pt x="886" y="397"/>
                </a:lnTo>
                <a:lnTo>
                  <a:pt x="888" y="392"/>
                </a:lnTo>
                <a:lnTo>
                  <a:pt x="889" y="389"/>
                </a:lnTo>
                <a:lnTo>
                  <a:pt x="890" y="383"/>
                </a:lnTo>
                <a:lnTo>
                  <a:pt x="891" y="372"/>
                </a:lnTo>
                <a:lnTo>
                  <a:pt x="891" y="372"/>
                </a:lnTo>
                <a:lnTo>
                  <a:pt x="893" y="358"/>
                </a:lnTo>
                <a:lnTo>
                  <a:pt x="893" y="348"/>
                </a:lnTo>
                <a:lnTo>
                  <a:pt x="891" y="327"/>
                </a:lnTo>
                <a:lnTo>
                  <a:pt x="891" y="327"/>
                </a:lnTo>
                <a:lnTo>
                  <a:pt x="891" y="322"/>
                </a:lnTo>
                <a:lnTo>
                  <a:pt x="893" y="321"/>
                </a:lnTo>
                <a:lnTo>
                  <a:pt x="896" y="320"/>
                </a:lnTo>
                <a:lnTo>
                  <a:pt x="898" y="319"/>
                </a:lnTo>
                <a:lnTo>
                  <a:pt x="898" y="315"/>
                </a:lnTo>
                <a:lnTo>
                  <a:pt x="891" y="298"/>
                </a:lnTo>
                <a:lnTo>
                  <a:pt x="891" y="298"/>
                </a:lnTo>
                <a:lnTo>
                  <a:pt x="886" y="285"/>
                </a:lnTo>
                <a:lnTo>
                  <a:pt x="881" y="276"/>
                </a:lnTo>
                <a:lnTo>
                  <a:pt x="878" y="268"/>
                </a:lnTo>
                <a:lnTo>
                  <a:pt x="873" y="263"/>
                </a:lnTo>
                <a:lnTo>
                  <a:pt x="864" y="254"/>
                </a:lnTo>
                <a:lnTo>
                  <a:pt x="857" y="248"/>
                </a:lnTo>
                <a:lnTo>
                  <a:pt x="857" y="248"/>
                </a:lnTo>
                <a:lnTo>
                  <a:pt x="844" y="239"/>
                </a:lnTo>
                <a:lnTo>
                  <a:pt x="837" y="233"/>
                </a:lnTo>
                <a:lnTo>
                  <a:pt x="837" y="233"/>
                </a:lnTo>
                <a:lnTo>
                  <a:pt x="832" y="228"/>
                </a:lnTo>
                <a:lnTo>
                  <a:pt x="826" y="223"/>
                </a:lnTo>
                <a:lnTo>
                  <a:pt x="817" y="218"/>
                </a:lnTo>
                <a:lnTo>
                  <a:pt x="817" y="228"/>
                </a:lnTo>
                <a:lnTo>
                  <a:pt x="817" y="228"/>
                </a:lnTo>
                <a:lnTo>
                  <a:pt x="808" y="213"/>
                </a:lnTo>
                <a:lnTo>
                  <a:pt x="801" y="203"/>
                </a:lnTo>
                <a:lnTo>
                  <a:pt x="798" y="202"/>
                </a:lnTo>
                <a:lnTo>
                  <a:pt x="798" y="202"/>
                </a:lnTo>
                <a:lnTo>
                  <a:pt x="797" y="203"/>
                </a:lnTo>
                <a:lnTo>
                  <a:pt x="797" y="203"/>
                </a:lnTo>
                <a:lnTo>
                  <a:pt x="792" y="218"/>
                </a:lnTo>
                <a:lnTo>
                  <a:pt x="792" y="218"/>
                </a:lnTo>
                <a:lnTo>
                  <a:pt x="784" y="216"/>
                </a:lnTo>
                <a:lnTo>
                  <a:pt x="776" y="213"/>
                </a:lnTo>
                <a:lnTo>
                  <a:pt x="772" y="213"/>
                </a:lnTo>
                <a:lnTo>
                  <a:pt x="772" y="213"/>
                </a:lnTo>
                <a:lnTo>
                  <a:pt x="770" y="214"/>
                </a:lnTo>
                <a:lnTo>
                  <a:pt x="766" y="218"/>
                </a:lnTo>
                <a:lnTo>
                  <a:pt x="763" y="223"/>
                </a:lnTo>
                <a:lnTo>
                  <a:pt x="763" y="223"/>
                </a:lnTo>
                <a:lnTo>
                  <a:pt x="754" y="224"/>
                </a:lnTo>
                <a:lnTo>
                  <a:pt x="748" y="227"/>
                </a:lnTo>
                <a:lnTo>
                  <a:pt x="743" y="228"/>
                </a:lnTo>
                <a:lnTo>
                  <a:pt x="743" y="228"/>
                </a:lnTo>
                <a:lnTo>
                  <a:pt x="739" y="229"/>
                </a:lnTo>
                <a:lnTo>
                  <a:pt x="733" y="231"/>
                </a:lnTo>
                <a:lnTo>
                  <a:pt x="728" y="233"/>
                </a:lnTo>
                <a:lnTo>
                  <a:pt x="725" y="236"/>
                </a:lnTo>
                <a:lnTo>
                  <a:pt x="723" y="238"/>
                </a:lnTo>
                <a:lnTo>
                  <a:pt x="723" y="238"/>
                </a:lnTo>
                <a:lnTo>
                  <a:pt x="717" y="250"/>
                </a:lnTo>
                <a:lnTo>
                  <a:pt x="713" y="258"/>
                </a:lnTo>
                <a:lnTo>
                  <a:pt x="713" y="258"/>
                </a:lnTo>
                <a:lnTo>
                  <a:pt x="707" y="264"/>
                </a:lnTo>
                <a:lnTo>
                  <a:pt x="703" y="268"/>
                </a:lnTo>
                <a:lnTo>
                  <a:pt x="703" y="268"/>
                </a:lnTo>
                <a:lnTo>
                  <a:pt x="702" y="268"/>
                </a:lnTo>
                <a:lnTo>
                  <a:pt x="701" y="269"/>
                </a:lnTo>
                <a:lnTo>
                  <a:pt x="698" y="273"/>
                </a:lnTo>
                <a:lnTo>
                  <a:pt x="698" y="273"/>
                </a:lnTo>
                <a:lnTo>
                  <a:pt x="693" y="280"/>
                </a:lnTo>
                <a:lnTo>
                  <a:pt x="688" y="288"/>
                </a:lnTo>
                <a:lnTo>
                  <a:pt x="688" y="288"/>
                </a:lnTo>
                <a:lnTo>
                  <a:pt x="682" y="301"/>
                </a:lnTo>
                <a:lnTo>
                  <a:pt x="678" y="312"/>
                </a:lnTo>
                <a:lnTo>
                  <a:pt x="678" y="312"/>
                </a:lnTo>
                <a:lnTo>
                  <a:pt x="678" y="315"/>
                </a:lnTo>
                <a:lnTo>
                  <a:pt x="680" y="317"/>
                </a:lnTo>
                <a:lnTo>
                  <a:pt x="680" y="321"/>
                </a:lnTo>
                <a:lnTo>
                  <a:pt x="678" y="327"/>
                </a:lnTo>
                <a:lnTo>
                  <a:pt x="678" y="327"/>
                </a:lnTo>
                <a:lnTo>
                  <a:pt x="676" y="337"/>
                </a:lnTo>
                <a:lnTo>
                  <a:pt x="675" y="347"/>
                </a:lnTo>
                <a:lnTo>
                  <a:pt x="675" y="355"/>
                </a:lnTo>
                <a:lnTo>
                  <a:pt x="673" y="357"/>
                </a:lnTo>
                <a:lnTo>
                  <a:pt x="673" y="357"/>
                </a:lnTo>
                <a:lnTo>
                  <a:pt x="666" y="362"/>
                </a:lnTo>
                <a:lnTo>
                  <a:pt x="659" y="367"/>
                </a:lnTo>
                <a:lnTo>
                  <a:pt x="659" y="367"/>
                </a:lnTo>
                <a:lnTo>
                  <a:pt x="659" y="369"/>
                </a:lnTo>
                <a:lnTo>
                  <a:pt x="659" y="374"/>
                </a:lnTo>
                <a:lnTo>
                  <a:pt x="660" y="392"/>
                </a:lnTo>
                <a:lnTo>
                  <a:pt x="664" y="408"/>
                </a:lnTo>
                <a:lnTo>
                  <a:pt x="666" y="414"/>
                </a:lnTo>
                <a:lnTo>
                  <a:pt x="668" y="417"/>
                </a:lnTo>
                <a:lnTo>
                  <a:pt x="668" y="417"/>
                </a:lnTo>
                <a:lnTo>
                  <a:pt x="676" y="419"/>
                </a:lnTo>
                <a:lnTo>
                  <a:pt x="678" y="420"/>
                </a:lnTo>
                <a:lnTo>
                  <a:pt x="678" y="422"/>
                </a:lnTo>
                <a:lnTo>
                  <a:pt x="678" y="422"/>
                </a:lnTo>
                <a:lnTo>
                  <a:pt x="678" y="430"/>
                </a:lnTo>
                <a:lnTo>
                  <a:pt x="680" y="449"/>
                </a:lnTo>
                <a:lnTo>
                  <a:pt x="683" y="486"/>
                </a:lnTo>
                <a:lnTo>
                  <a:pt x="683" y="486"/>
                </a:lnTo>
                <a:lnTo>
                  <a:pt x="685" y="497"/>
                </a:lnTo>
                <a:lnTo>
                  <a:pt x="685" y="506"/>
                </a:lnTo>
                <a:lnTo>
                  <a:pt x="683" y="516"/>
                </a:lnTo>
                <a:lnTo>
                  <a:pt x="683" y="516"/>
                </a:lnTo>
                <a:lnTo>
                  <a:pt x="677" y="517"/>
                </a:lnTo>
                <a:lnTo>
                  <a:pt x="660" y="520"/>
                </a:lnTo>
                <a:lnTo>
                  <a:pt x="607" y="527"/>
                </a:lnTo>
                <a:lnTo>
                  <a:pt x="577" y="532"/>
                </a:lnTo>
                <a:lnTo>
                  <a:pt x="550" y="537"/>
                </a:lnTo>
                <a:lnTo>
                  <a:pt x="529" y="543"/>
                </a:lnTo>
                <a:lnTo>
                  <a:pt x="520" y="547"/>
                </a:lnTo>
                <a:lnTo>
                  <a:pt x="515" y="551"/>
                </a:lnTo>
                <a:lnTo>
                  <a:pt x="515" y="551"/>
                </a:lnTo>
                <a:lnTo>
                  <a:pt x="477" y="583"/>
                </a:lnTo>
                <a:lnTo>
                  <a:pt x="413" y="635"/>
                </a:lnTo>
                <a:lnTo>
                  <a:pt x="354" y="683"/>
                </a:lnTo>
                <a:lnTo>
                  <a:pt x="327" y="704"/>
                </a:lnTo>
                <a:lnTo>
                  <a:pt x="327" y="704"/>
                </a:lnTo>
                <a:lnTo>
                  <a:pt x="306" y="687"/>
                </a:lnTo>
                <a:lnTo>
                  <a:pt x="260" y="650"/>
                </a:lnTo>
                <a:lnTo>
                  <a:pt x="188" y="590"/>
                </a:lnTo>
                <a:lnTo>
                  <a:pt x="188" y="590"/>
                </a:lnTo>
                <a:lnTo>
                  <a:pt x="181" y="585"/>
                </a:lnTo>
                <a:lnTo>
                  <a:pt x="173" y="579"/>
                </a:lnTo>
                <a:lnTo>
                  <a:pt x="166" y="573"/>
                </a:lnTo>
                <a:lnTo>
                  <a:pt x="165" y="569"/>
                </a:lnTo>
                <a:lnTo>
                  <a:pt x="163" y="565"/>
                </a:lnTo>
                <a:lnTo>
                  <a:pt x="163" y="565"/>
                </a:lnTo>
                <a:lnTo>
                  <a:pt x="163" y="544"/>
                </a:lnTo>
                <a:lnTo>
                  <a:pt x="163" y="521"/>
                </a:lnTo>
                <a:lnTo>
                  <a:pt x="163" y="521"/>
                </a:lnTo>
                <a:lnTo>
                  <a:pt x="165" y="516"/>
                </a:lnTo>
                <a:lnTo>
                  <a:pt x="166" y="512"/>
                </a:lnTo>
                <a:lnTo>
                  <a:pt x="169" y="507"/>
                </a:lnTo>
                <a:lnTo>
                  <a:pt x="174" y="503"/>
                </a:lnTo>
                <a:lnTo>
                  <a:pt x="177" y="500"/>
                </a:lnTo>
                <a:lnTo>
                  <a:pt x="178" y="496"/>
                </a:lnTo>
                <a:lnTo>
                  <a:pt x="178" y="496"/>
                </a:lnTo>
                <a:lnTo>
                  <a:pt x="179" y="492"/>
                </a:lnTo>
                <a:lnTo>
                  <a:pt x="182" y="489"/>
                </a:lnTo>
                <a:lnTo>
                  <a:pt x="187" y="484"/>
                </a:lnTo>
                <a:lnTo>
                  <a:pt x="187" y="481"/>
                </a:lnTo>
                <a:lnTo>
                  <a:pt x="188" y="480"/>
                </a:lnTo>
                <a:lnTo>
                  <a:pt x="187" y="477"/>
                </a:lnTo>
                <a:lnTo>
                  <a:pt x="183" y="476"/>
                </a:lnTo>
                <a:lnTo>
                  <a:pt x="183" y="476"/>
                </a:lnTo>
                <a:lnTo>
                  <a:pt x="178" y="475"/>
                </a:lnTo>
                <a:lnTo>
                  <a:pt x="172" y="476"/>
                </a:lnTo>
                <a:lnTo>
                  <a:pt x="160" y="479"/>
                </a:lnTo>
                <a:lnTo>
                  <a:pt x="148" y="484"/>
                </a:lnTo>
                <a:lnTo>
                  <a:pt x="143" y="486"/>
                </a:lnTo>
                <a:lnTo>
                  <a:pt x="143" y="486"/>
                </a:lnTo>
                <a:lnTo>
                  <a:pt x="130" y="458"/>
                </a:lnTo>
                <a:lnTo>
                  <a:pt x="119" y="434"/>
                </a:lnTo>
                <a:lnTo>
                  <a:pt x="109" y="417"/>
                </a:lnTo>
                <a:lnTo>
                  <a:pt x="109" y="417"/>
                </a:lnTo>
                <a:lnTo>
                  <a:pt x="100" y="405"/>
                </a:lnTo>
                <a:lnTo>
                  <a:pt x="91" y="398"/>
                </a:lnTo>
                <a:lnTo>
                  <a:pt x="84" y="393"/>
                </a:lnTo>
                <a:lnTo>
                  <a:pt x="82" y="392"/>
                </a:lnTo>
                <a:lnTo>
                  <a:pt x="79" y="392"/>
                </a:lnTo>
                <a:lnTo>
                  <a:pt x="79" y="392"/>
                </a:lnTo>
                <a:lnTo>
                  <a:pt x="75" y="393"/>
                </a:lnTo>
                <a:lnTo>
                  <a:pt x="73" y="396"/>
                </a:lnTo>
                <a:lnTo>
                  <a:pt x="73" y="399"/>
                </a:lnTo>
                <a:lnTo>
                  <a:pt x="74" y="402"/>
                </a:lnTo>
                <a:lnTo>
                  <a:pt x="74" y="402"/>
                </a:lnTo>
                <a:lnTo>
                  <a:pt x="80" y="413"/>
                </a:lnTo>
                <a:lnTo>
                  <a:pt x="89" y="434"/>
                </a:lnTo>
                <a:lnTo>
                  <a:pt x="99" y="461"/>
                </a:lnTo>
                <a:lnTo>
                  <a:pt x="99" y="461"/>
                </a:lnTo>
                <a:lnTo>
                  <a:pt x="95" y="456"/>
                </a:lnTo>
                <a:lnTo>
                  <a:pt x="87" y="449"/>
                </a:lnTo>
                <a:lnTo>
                  <a:pt x="77" y="443"/>
                </a:lnTo>
                <a:lnTo>
                  <a:pt x="73" y="441"/>
                </a:lnTo>
                <a:lnTo>
                  <a:pt x="69" y="441"/>
                </a:lnTo>
                <a:lnTo>
                  <a:pt x="69" y="441"/>
                </a:lnTo>
                <a:lnTo>
                  <a:pt x="64" y="445"/>
                </a:lnTo>
                <a:lnTo>
                  <a:pt x="62" y="448"/>
                </a:lnTo>
                <a:lnTo>
                  <a:pt x="59" y="451"/>
                </a:lnTo>
                <a:lnTo>
                  <a:pt x="59" y="451"/>
                </a:lnTo>
                <a:lnTo>
                  <a:pt x="59" y="450"/>
                </a:lnTo>
                <a:lnTo>
                  <a:pt x="57" y="446"/>
                </a:lnTo>
                <a:lnTo>
                  <a:pt x="54" y="445"/>
                </a:lnTo>
                <a:lnTo>
                  <a:pt x="52" y="445"/>
                </a:lnTo>
                <a:lnTo>
                  <a:pt x="49" y="446"/>
                </a:lnTo>
                <a:lnTo>
                  <a:pt x="49" y="446"/>
                </a:lnTo>
                <a:lnTo>
                  <a:pt x="44" y="451"/>
                </a:lnTo>
                <a:lnTo>
                  <a:pt x="39" y="455"/>
                </a:lnTo>
                <a:lnTo>
                  <a:pt x="35" y="461"/>
                </a:lnTo>
                <a:lnTo>
                  <a:pt x="35" y="461"/>
                </a:lnTo>
                <a:lnTo>
                  <a:pt x="22" y="449"/>
                </a:lnTo>
                <a:lnTo>
                  <a:pt x="12" y="441"/>
                </a:lnTo>
                <a:lnTo>
                  <a:pt x="7" y="438"/>
                </a:lnTo>
                <a:lnTo>
                  <a:pt x="5" y="436"/>
                </a:lnTo>
                <a:lnTo>
                  <a:pt x="5" y="436"/>
                </a:lnTo>
                <a:lnTo>
                  <a:pt x="2" y="436"/>
                </a:lnTo>
                <a:lnTo>
                  <a:pt x="1" y="438"/>
                </a:lnTo>
                <a:lnTo>
                  <a:pt x="0" y="441"/>
                </a:lnTo>
                <a:lnTo>
                  <a:pt x="0" y="446"/>
                </a:lnTo>
                <a:lnTo>
                  <a:pt x="0" y="446"/>
                </a:lnTo>
                <a:lnTo>
                  <a:pt x="13" y="474"/>
                </a:lnTo>
                <a:lnTo>
                  <a:pt x="26" y="494"/>
                </a:lnTo>
                <a:lnTo>
                  <a:pt x="31" y="502"/>
                </a:lnTo>
                <a:lnTo>
                  <a:pt x="35" y="506"/>
                </a:lnTo>
                <a:lnTo>
                  <a:pt x="35" y="506"/>
                </a:lnTo>
                <a:lnTo>
                  <a:pt x="39" y="508"/>
                </a:lnTo>
                <a:lnTo>
                  <a:pt x="43" y="508"/>
                </a:lnTo>
                <a:lnTo>
                  <a:pt x="44" y="508"/>
                </a:lnTo>
                <a:lnTo>
                  <a:pt x="44" y="511"/>
                </a:lnTo>
                <a:lnTo>
                  <a:pt x="44" y="511"/>
                </a:lnTo>
                <a:lnTo>
                  <a:pt x="44" y="516"/>
                </a:lnTo>
                <a:lnTo>
                  <a:pt x="47" y="521"/>
                </a:lnTo>
                <a:lnTo>
                  <a:pt x="49" y="526"/>
                </a:lnTo>
                <a:lnTo>
                  <a:pt x="54" y="531"/>
                </a:lnTo>
                <a:lnTo>
                  <a:pt x="54" y="531"/>
                </a:lnTo>
                <a:lnTo>
                  <a:pt x="57" y="533"/>
                </a:lnTo>
                <a:lnTo>
                  <a:pt x="61" y="538"/>
                </a:lnTo>
                <a:lnTo>
                  <a:pt x="68" y="549"/>
                </a:lnTo>
                <a:lnTo>
                  <a:pt x="79" y="570"/>
                </a:lnTo>
                <a:lnTo>
                  <a:pt x="79" y="570"/>
                </a:lnTo>
                <a:lnTo>
                  <a:pt x="84" y="578"/>
                </a:lnTo>
                <a:lnTo>
                  <a:pt x="93" y="585"/>
                </a:lnTo>
                <a:lnTo>
                  <a:pt x="104" y="595"/>
                </a:lnTo>
                <a:lnTo>
                  <a:pt x="104" y="595"/>
                </a:lnTo>
                <a:lnTo>
                  <a:pt x="111" y="603"/>
                </a:lnTo>
                <a:lnTo>
                  <a:pt x="119" y="614"/>
                </a:lnTo>
                <a:lnTo>
                  <a:pt x="129" y="630"/>
                </a:lnTo>
                <a:lnTo>
                  <a:pt x="129" y="630"/>
                </a:lnTo>
                <a:lnTo>
                  <a:pt x="140" y="645"/>
                </a:lnTo>
                <a:lnTo>
                  <a:pt x="161" y="670"/>
                </a:lnTo>
                <a:lnTo>
                  <a:pt x="189" y="701"/>
                </a:lnTo>
                <a:lnTo>
                  <a:pt x="220" y="734"/>
                </a:lnTo>
                <a:lnTo>
                  <a:pt x="251" y="766"/>
                </a:lnTo>
                <a:lnTo>
                  <a:pt x="278" y="794"/>
                </a:lnTo>
                <a:lnTo>
                  <a:pt x="299" y="812"/>
                </a:lnTo>
                <a:lnTo>
                  <a:pt x="307" y="817"/>
                </a:lnTo>
                <a:lnTo>
                  <a:pt x="312" y="818"/>
                </a:lnTo>
                <a:lnTo>
                  <a:pt x="312" y="818"/>
                </a:lnTo>
                <a:lnTo>
                  <a:pt x="334" y="815"/>
                </a:lnTo>
                <a:lnTo>
                  <a:pt x="343" y="812"/>
                </a:lnTo>
                <a:lnTo>
                  <a:pt x="352" y="809"/>
                </a:lnTo>
                <a:lnTo>
                  <a:pt x="352" y="809"/>
                </a:lnTo>
                <a:lnTo>
                  <a:pt x="384" y="791"/>
                </a:lnTo>
                <a:lnTo>
                  <a:pt x="442" y="756"/>
                </a:lnTo>
                <a:lnTo>
                  <a:pt x="525" y="709"/>
                </a:lnTo>
                <a:lnTo>
                  <a:pt x="525" y="709"/>
                </a:lnTo>
                <a:lnTo>
                  <a:pt x="536" y="729"/>
                </a:lnTo>
                <a:lnTo>
                  <a:pt x="560" y="776"/>
                </a:lnTo>
                <a:lnTo>
                  <a:pt x="583" y="826"/>
                </a:lnTo>
                <a:lnTo>
                  <a:pt x="590" y="846"/>
                </a:lnTo>
                <a:lnTo>
                  <a:pt x="593" y="853"/>
                </a:lnTo>
                <a:lnTo>
                  <a:pt x="594" y="858"/>
                </a:lnTo>
                <a:lnTo>
                  <a:pt x="594" y="858"/>
                </a:lnTo>
                <a:lnTo>
                  <a:pt x="595" y="868"/>
                </a:lnTo>
                <a:lnTo>
                  <a:pt x="598" y="882"/>
                </a:lnTo>
                <a:lnTo>
                  <a:pt x="607" y="915"/>
                </a:lnTo>
                <a:lnTo>
                  <a:pt x="619" y="962"/>
                </a:lnTo>
                <a:lnTo>
                  <a:pt x="619" y="962"/>
                </a:lnTo>
                <a:lnTo>
                  <a:pt x="623" y="988"/>
                </a:lnTo>
                <a:lnTo>
                  <a:pt x="625" y="1005"/>
                </a:lnTo>
                <a:lnTo>
                  <a:pt x="628" y="1009"/>
                </a:lnTo>
                <a:lnTo>
                  <a:pt x="629" y="1012"/>
                </a:lnTo>
                <a:lnTo>
                  <a:pt x="629" y="1012"/>
                </a:lnTo>
                <a:lnTo>
                  <a:pt x="633" y="1013"/>
                </a:lnTo>
                <a:lnTo>
                  <a:pt x="636" y="1014"/>
                </a:lnTo>
                <a:lnTo>
                  <a:pt x="638" y="1016"/>
                </a:lnTo>
                <a:lnTo>
                  <a:pt x="638" y="1018"/>
                </a:lnTo>
                <a:lnTo>
                  <a:pt x="636" y="1022"/>
                </a:lnTo>
                <a:lnTo>
                  <a:pt x="634" y="1027"/>
                </a:lnTo>
                <a:lnTo>
                  <a:pt x="634" y="1027"/>
                </a:lnTo>
                <a:lnTo>
                  <a:pt x="629" y="1036"/>
                </a:lnTo>
                <a:lnTo>
                  <a:pt x="626" y="1043"/>
                </a:lnTo>
                <a:lnTo>
                  <a:pt x="624" y="1052"/>
                </a:lnTo>
                <a:lnTo>
                  <a:pt x="624" y="1052"/>
                </a:lnTo>
                <a:lnTo>
                  <a:pt x="624" y="1053"/>
                </a:lnTo>
                <a:lnTo>
                  <a:pt x="625" y="1054"/>
                </a:lnTo>
                <a:lnTo>
                  <a:pt x="629" y="1055"/>
                </a:lnTo>
                <a:lnTo>
                  <a:pt x="631" y="1055"/>
                </a:lnTo>
                <a:lnTo>
                  <a:pt x="633" y="1058"/>
                </a:lnTo>
                <a:lnTo>
                  <a:pt x="634" y="1062"/>
                </a:lnTo>
                <a:lnTo>
                  <a:pt x="634" y="1067"/>
                </a:lnTo>
                <a:lnTo>
                  <a:pt x="634" y="1067"/>
                </a:lnTo>
                <a:lnTo>
                  <a:pt x="631" y="1079"/>
                </a:lnTo>
                <a:lnTo>
                  <a:pt x="628" y="1090"/>
                </a:lnTo>
                <a:lnTo>
                  <a:pt x="619" y="1111"/>
                </a:lnTo>
                <a:lnTo>
                  <a:pt x="619" y="1111"/>
                </a:lnTo>
                <a:lnTo>
                  <a:pt x="615" y="1117"/>
                </a:lnTo>
                <a:lnTo>
                  <a:pt x="610" y="1124"/>
                </a:lnTo>
                <a:lnTo>
                  <a:pt x="599" y="1137"/>
                </a:lnTo>
                <a:lnTo>
                  <a:pt x="594" y="1145"/>
                </a:lnTo>
                <a:lnTo>
                  <a:pt x="592" y="1150"/>
                </a:lnTo>
                <a:lnTo>
                  <a:pt x="590" y="1152"/>
                </a:lnTo>
                <a:lnTo>
                  <a:pt x="590" y="1153"/>
                </a:lnTo>
                <a:lnTo>
                  <a:pt x="592" y="1155"/>
                </a:lnTo>
                <a:lnTo>
                  <a:pt x="594" y="1156"/>
                </a:lnTo>
                <a:lnTo>
                  <a:pt x="594" y="1156"/>
                </a:lnTo>
                <a:lnTo>
                  <a:pt x="624" y="1160"/>
                </a:lnTo>
                <a:lnTo>
                  <a:pt x="644" y="1161"/>
                </a:lnTo>
                <a:lnTo>
                  <a:pt x="644" y="1161"/>
                </a:lnTo>
                <a:lnTo>
                  <a:pt x="639" y="1176"/>
                </a:lnTo>
                <a:lnTo>
                  <a:pt x="634" y="1192"/>
                </a:lnTo>
                <a:lnTo>
                  <a:pt x="630" y="1212"/>
                </a:lnTo>
                <a:lnTo>
                  <a:pt x="626" y="1234"/>
                </a:lnTo>
                <a:lnTo>
                  <a:pt x="626" y="1245"/>
                </a:lnTo>
                <a:lnTo>
                  <a:pt x="626" y="1258"/>
                </a:lnTo>
                <a:lnTo>
                  <a:pt x="628" y="1269"/>
                </a:lnTo>
                <a:lnTo>
                  <a:pt x="630" y="1280"/>
                </a:lnTo>
                <a:lnTo>
                  <a:pt x="634" y="1290"/>
                </a:lnTo>
                <a:lnTo>
                  <a:pt x="639" y="1300"/>
                </a:lnTo>
                <a:lnTo>
                  <a:pt x="639" y="1300"/>
                </a:lnTo>
                <a:lnTo>
                  <a:pt x="644" y="1311"/>
                </a:lnTo>
                <a:lnTo>
                  <a:pt x="650" y="1325"/>
                </a:lnTo>
                <a:lnTo>
                  <a:pt x="654" y="1339"/>
                </a:lnTo>
                <a:lnTo>
                  <a:pt x="659" y="1358"/>
                </a:lnTo>
                <a:lnTo>
                  <a:pt x="666" y="1396"/>
                </a:lnTo>
                <a:lnTo>
                  <a:pt x="673" y="1440"/>
                </a:lnTo>
                <a:lnTo>
                  <a:pt x="680" y="1481"/>
                </a:lnTo>
                <a:lnTo>
                  <a:pt x="687" y="1519"/>
                </a:lnTo>
                <a:lnTo>
                  <a:pt x="691" y="1537"/>
                </a:lnTo>
                <a:lnTo>
                  <a:pt x="694" y="1552"/>
                </a:lnTo>
                <a:lnTo>
                  <a:pt x="698" y="1564"/>
                </a:lnTo>
                <a:lnTo>
                  <a:pt x="703" y="1573"/>
                </a:lnTo>
                <a:lnTo>
                  <a:pt x="703" y="1573"/>
                </a:lnTo>
                <a:lnTo>
                  <a:pt x="708" y="1583"/>
                </a:lnTo>
                <a:lnTo>
                  <a:pt x="711" y="1596"/>
                </a:lnTo>
                <a:lnTo>
                  <a:pt x="713" y="1614"/>
                </a:lnTo>
                <a:lnTo>
                  <a:pt x="716" y="1633"/>
                </a:lnTo>
                <a:lnTo>
                  <a:pt x="717" y="1679"/>
                </a:lnTo>
                <a:lnTo>
                  <a:pt x="717" y="1728"/>
                </a:lnTo>
                <a:lnTo>
                  <a:pt x="716" y="1775"/>
                </a:lnTo>
                <a:lnTo>
                  <a:pt x="714" y="1814"/>
                </a:lnTo>
                <a:lnTo>
                  <a:pt x="713" y="1843"/>
                </a:lnTo>
                <a:lnTo>
                  <a:pt x="713" y="1855"/>
                </a:lnTo>
                <a:lnTo>
                  <a:pt x="713" y="1855"/>
                </a:lnTo>
                <a:lnTo>
                  <a:pt x="714" y="1857"/>
                </a:lnTo>
                <a:lnTo>
                  <a:pt x="717" y="1859"/>
                </a:lnTo>
                <a:lnTo>
                  <a:pt x="724" y="1862"/>
                </a:lnTo>
                <a:lnTo>
                  <a:pt x="738" y="1865"/>
                </a:lnTo>
                <a:lnTo>
                  <a:pt x="738" y="1865"/>
                </a:lnTo>
                <a:lnTo>
                  <a:pt x="745" y="1868"/>
                </a:lnTo>
                <a:lnTo>
                  <a:pt x="758" y="1873"/>
                </a:lnTo>
                <a:lnTo>
                  <a:pt x="772" y="1880"/>
                </a:lnTo>
                <a:lnTo>
                  <a:pt x="772" y="1880"/>
                </a:lnTo>
                <a:lnTo>
                  <a:pt x="764" y="1895"/>
                </a:lnTo>
                <a:lnTo>
                  <a:pt x="745" y="1929"/>
                </a:lnTo>
                <a:lnTo>
                  <a:pt x="725" y="1968"/>
                </a:lnTo>
                <a:lnTo>
                  <a:pt x="717" y="1986"/>
                </a:lnTo>
                <a:lnTo>
                  <a:pt x="713" y="1999"/>
                </a:lnTo>
                <a:lnTo>
                  <a:pt x="713" y="1999"/>
                </a:lnTo>
                <a:lnTo>
                  <a:pt x="708" y="2018"/>
                </a:lnTo>
                <a:lnTo>
                  <a:pt x="704" y="2032"/>
                </a:lnTo>
                <a:lnTo>
                  <a:pt x="703" y="2038"/>
                </a:lnTo>
                <a:lnTo>
                  <a:pt x="703" y="2041"/>
                </a:lnTo>
                <a:lnTo>
                  <a:pt x="704" y="2045"/>
                </a:lnTo>
                <a:lnTo>
                  <a:pt x="708" y="2049"/>
                </a:lnTo>
                <a:lnTo>
                  <a:pt x="708" y="2049"/>
                </a:lnTo>
                <a:lnTo>
                  <a:pt x="714" y="2051"/>
                </a:lnTo>
                <a:lnTo>
                  <a:pt x="724" y="2054"/>
                </a:lnTo>
                <a:lnTo>
                  <a:pt x="749" y="2059"/>
                </a:lnTo>
                <a:lnTo>
                  <a:pt x="777" y="2063"/>
                </a:lnTo>
                <a:lnTo>
                  <a:pt x="791" y="2065"/>
                </a:lnTo>
                <a:lnTo>
                  <a:pt x="802" y="2069"/>
                </a:lnTo>
                <a:lnTo>
                  <a:pt x="802" y="2069"/>
                </a:lnTo>
                <a:lnTo>
                  <a:pt x="872" y="2094"/>
                </a:lnTo>
                <a:lnTo>
                  <a:pt x="872" y="2094"/>
                </a:lnTo>
                <a:lnTo>
                  <a:pt x="853" y="2149"/>
                </a:lnTo>
                <a:lnTo>
                  <a:pt x="841" y="2189"/>
                </a:lnTo>
                <a:lnTo>
                  <a:pt x="837" y="2201"/>
                </a:lnTo>
                <a:lnTo>
                  <a:pt x="837" y="2208"/>
                </a:lnTo>
                <a:lnTo>
                  <a:pt x="837" y="2208"/>
                </a:lnTo>
                <a:lnTo>
                  <a:pt x="844" y="2211"/>
                </a:lnTo>
                <a:lnTo>
                  <a:pt x="848" y="2214"/>
                </a:lnTo>
                <a:lnTo>
                  <a:pt x="852" y="2218"/>
                </a:lnTo>
                <a:lnTo>
                  <a:pt x="852" y="2218"/>
                </a:lnTo>
                <a:lnTo>
                  <a:pt x="855" y="2221"/>
                </a:lnTo>
                <a:lnTo>
                  <a:pt x="862" y="2225"/>
                </a:lnTo>
                <a:lnTo>
                  <a:pt x="868" y="2229"/>
                </a:lnTo>
                <a:lnTo>
                  <a:pt x="870" y="2230"/>
                </a:lnTo>
                <a:lnTo>
                  <a:pt x="872" y="2232"/>
                </a:lnTo>
                <a:lnTo>
                  <a:pt x="872" y="2232"/>
                </a:lnTo>
                <a:lnTo>
                  <a:pt x="872" y="2235"/>
                </a:lnTo>
                <a:lnTo>
                  <a:pt x="872" y="2236"/>
                </a:lnTo>
                <a:lnTo>
                  <a:pt x="869" y="2237"/>
                </a:lnTo>
                <a:lnTo>
                  <a:pt x="869" y="2237"/>
                </a:lnTo>
                <a:lnTo>
                  <a:pt x="870" y="2239"/>
                </a:lnTo>
                <a:lnTo>
                  <a:pt x="877" y="2242"/>
                </a:lnTo>
                <a:lnTo>
                  <a:pt x="877" y="2242"/>
                </a:lnTo>
                <a:lnTo>
                  <a:pt x="881" y="2245"/>
                </a:lnTo>
                <a:lnTo>
                  <a:pt x="884" y="2249"/>
                </a:lnTo>
                <a:lnTo>
                  <a:pt x="889" y="2255"/>
                </a:lnTo>
                <a:lnTo>
                  <a:pt x="891" y="2256"/>
                </a:lnTo>
                <a:lnTo>
                  <a:pt x="894" y="2256"/>
                </a:lnTo>
                <a:lnTo>
                  <a:pt x="899" y="2255"/>
                </a:lnTo>
                <a:lnTo>
                  <a:pt x="906" y="2252"/>
                </a:lnTo>
                <a:lnTo>
                  <a:pt x="906" y="2252"/>
                </a:lnTo>
                <a:lnTo>
                  <a:pt x="922" y="2242"/>
                </a:lnTo>
                <a:lnTo>
                  <a:pt x="935" y="2231"/>
                </a:lnTo>
                <a:lnTo>
                  <a:pt x="941" y="2226"/>
                </a:lnTo>
                <a:lnTo>
                  <a:pt x="945" y="2220"/>
                </a:lnTo>
                <a:lnTo>
                  <a:pt x="948" y="2214"/>
                </a:lnTo>
                <a:lnTo>
                  <a:pt x="951" y="2208"/>
                </a:lnTo>
                <a:lnTo>
                  <a:pt x="951" y="2208"/>
                </a:lnTo>
                <a:lnTo>
                  <a:pt x="962" y="2168"/>
                </a:lnTo>
                <a:lnTo>
                  <a:pt x="976" y="2113"/>
                </a:lnTo>
                <a:lnTo>
                  <a:pt x="976" y="2113"/>
                </a:lnTo>
                <a:lnTo>
                  <a:pt x="979" y="2101"/>
                </a:lnTo>
                <a:lnTo>
                  <a:pt x="983" y="2090"/>
                </a:lnTo>
                <a:lnTo>
                  <a:pt x="990" y="2072"/>
                </a:lnTo>
                <a:lnTo>
                  <a:pt x="997" y="2060"/>
                </a:lnTo>
                <a:lnTo>
                  <a:pt x="999" y="2054"/>
                </a:lnTo>
                <a:lnTo>
                  <a:pt x="1000" y="2049"/>
                </a:lnTo>
                <a:lnTo>
                  <a:pt x="1000" y="2049"/>
                </a:lnTo>
                <a:lnTo>
                  <a:pt x="1002" y="2046"/>
                </a:lnTo>
                <a:lnTo>
                  <a:pt x="1003" y="2045"/>
                </a:lnTo>
                <a:lnTo>
                  <a:pt x="1005" y="2044"/>
                </a:lnTo>
                <a:lnTo>
                  <a:pt x="1013" y="2043"/>
                </a:lnTo>
                <a:lnTo>
                  <a:pt x="1014" y="2041"/>
                </a:lnTo>
                <a:lnTo>
                  <a:pt x="1013" y="2039"/>
                </a:lnTo>
                <a:lnTo>
                  <a:pt x="1009" y="2033"/>
                </a:lnTo>
                <a:lnTo>
                  <a:pt x="1000" y="2024"/>
                </a:lnTo>
                <a:lnTo>
                  <a:pt x="1000" y="2024"/>
                </a:lnTo>
                <a:lnTo>
                  <a:pt x="990" y="2013"/>
                </a:lnTo>
                <a:lnTo>
                  <a:pt x="981" y="2002"/>
                </a:lnTo>
                <a:lnTo>
                  <a:pt x="973" y="1992"/>
                </a:lnTo>
                <a:lnTo>
                  <a:pt x="967" y="1981"/>
                </a:lnTo>
                <a:lnTo>
                  <a:pt x="957" y="1963"/>
                </a:lnTo>
                <a:lnTo>
                  <a:pt x="951" y="1950"/>
                </a:lnTo>
                <a:lnTo>
                  <a:pt x="951" y="1950"/>
                </a:lnTo>
                <a:lnTo>
                  <a:pt x="943" y="1934"/>
                </a:lnTo>
                <a:lnTo>
                  <a:pt x="936" y="1911"/>
                </a:lnTo>
                <a:lnTo>
                  <a:pt x="926" y="1885"/>
                </a:lnTo>
                <a:lnTo>
                  <a:pt x="926" y="1885"/>
                </a:lnTo>
                <a:lnTo>
                  <a:pt x="964" y="1889"/>
                </a:lnTo>
                <a:lnTo>
                  <a:pt x="994" y="1891"/>
                </a:lnTo>
                <a:lnTo>
                  <a:pt x="1007" y="1891"/>
                </a:lnTo>
                <a:lnTo>
                  <a:pt x="1015" y="1890"/>
                </a:lnTo>
                <a:lnTo>
                  <a:pt x="1015" y="1890"/>
                </a:lnTo>
                <a:lnTo>
                  <a:pt x="1031" y="1886"/>
                </a:lnTo>
                <a:lnTo>
                  <a:pt x="1049" y="1880"/>
                </a:lnTo>
                <a:lnTo>
                  <a:pt x="1063" y="1874"/>
                </a:lnTo>
                <a:lnTo>
                  <a:pt x="1068" y="1872"/>
                </a:lnTo>
                <a:lnTo>
                  <a:pt x="1070" y="1870"/>
                </a:lnTo>
                <a:lnTo>
                  <a:pt x="1070" y="1870"/>
                </a:lnTo>
                <a:lnTo>
                  <a:pt x="1076" y="1832"/>
                </a:lnTo>
                <a:lnTo>
                  <a:pt x="1089" y="1746"/>
                </a:lnTo>
                <a:lnTo>
                  <a:pt x="1097" y="1695"/>
                </a:lnTo>
                <a:lnTo>
                  <a:pt x="1103" y="1645"/>
                </a:lnTo>
                <a:lnTo>
                  <a:pt x="1108" y="1599"/>
                </a:lnTo>
                <a:lnTo>
                  <a:pt x="1109" y="1580"/>
                </a:lnTo>
                <a:lnTo>
                  <a:pt x="1109" y="1563"/>
                </a:lnTo>
                <a:lnTo>
                  <a:pt x="1109" y="1563"/>
                </a:lnTo>
                <a:lnTo>
                  <a:pt x="1108" y="1492"/>
                </a:lnTo>
                <a:lnTo>
                  <a:pt x="1107" y="1408"/>
                </a:lnTo>
                <a:lnTo>
                  <a:pt x="1104" y="1364"/>
                </a:lnTo>
                <a:lnTo>
                  <a:pt x="1102" y="1322"/>
                </a:lnTo>
                <a:lnTo>
                  <a:pt x="1097" y="1282"/>
                </a:lnTo>
                <a:lnTo>
                  <a:pt x="1089" y="1245"/>
                </a:lnTo>
                <a:lnTo>
                  <a:pt x="1089" y="1245"/>
                </a:lnTo>
                <a:lnTo>
                  <a:pt x="1076" y="1188"/>
                </a:lnTo>
                <a:lnTo>
                  <a:pt x="1065" y="1152"/>
                </a:lnTo>
                <a:lnTo>
                  <a:pt x="1060" y="1132"/>
                </a:lnTo>
                <a:lnTo>
                  <a:pt x="1059" y="1127"/>
                </a:lnTo>
                <a:lnTo>
                  <a:pt x="1060" y="1126"/>
                </a:lnTo>
                <a:lnTo>
                  <a:pt x="1099" y="1116"/>
                </a:lnTo>
                <a:lnTo>
                  <a:pt x="1099" y="1116"/>
                </a:lnTo>
                <a:lnTo>
                  <a:pt x="1082" y="1084"/>
                </a:lnTo>
                <a:lnTo>
                  <a:pt x="1045" y="1013"/>
                </a:lnTo>
                <a:lnTo>
                  <a:pt x="1025" y="974"/>
                </a:lnTo>
                <a:lnTo>
                  <a:pt x="1008" y="938"/>
                </a:lnTo>
                <a:lnTo>
                  <a:pt x="995" y="909"/>
                </a:lnTo>
                <a:lnTo>
                  <a:pt x="992" y="899"/>
                </a:lnTo>
                <a:lnTo>
                  <a:pt x="990" y="893"/>
                </a:lnTo>
                <a:lnTo>
                  <a:pt x="990" y="893"/>
                </a:lnTo>
                <a:lnTo>
                  <a:pt x="990" y="792"/>
                </a:lnTo>
                <a:lnTo>
                  <a:pt x="990" y="729"/>
                </a:lnTo>
                <a:lnTo>
                  <a:pt x="990" y="689"/>
                </a:lnTo>
                <a:lnTo>
                  <a:pt x="990" y="689"/>
                </a:lnTo>
                <a:lnTo>
                  <a:pt x="992" y="676"/>
                </a:lnTo>
                <a:lnTo>
                  <a:pt x="994" y="655"/>
                </a:lnTo>
                <a:lnTo>
                  <a:pt x="1004" y="605"/>
                </a:lnTo>
                <a:lnTo>
                  <a:pt x="1020" y="536"/>
                </a:lnTo>
                <a:lnTo>
                  <a:pt x="1020" y="536"/>
                </a:lnTo>
                <a:lnTo>
                  <a:pt x="1055" y="322"/>
                </a:lnTo>
                <a:lnTo>
                  <a:pt x="1055" y="322"/>
                </a:lnTo>
                <a:lnTo>
                  <a:pt x="1057" y="312"/>
                </a:lnTo>
                <a:lnTo>
                  <a:pt x="1059" y="303"/>
                </a:lnTo>
                <a:lnTo>
                  <a:pt x="1060" y="290"/>
                </a:lnTo>
                <a:lnTo>
                  <a:pt x="1060" y="276"/>
                </a:lnTo>
                <a:lnTo>
                  <a:pt x="1059" y="264"/>
                </a:lnTo>
                <a:lnTo>
                  <a:pt x="1056" y="252"/>
                </a:lnTo>
                <a:lnTo>
                  <a:pt x="1054" y="247"/>
                </a:lnTo>
                <a:lnTo>
                  <a:pt x="1050" y="243"/>
                </a:lnTo>
                <a:lnTo>
                  <a:pt x="1050" y="243"/>
                </a:lnTo>
                <a:lnTo>
                  <a:pt x="1036" y="231"/>
                </a:lnTo>
                <a:lnTo>
                  <a:pt x="1010" y="209"/>
                </a:lnTo>
                <a:lnTo>
                  <a:pt x="943" y="156"/>
                </a:lnTo>
                <a:lnTo>
                  <a:pt x="852" y="84"/>
                </a:lnTo>
                <a:lnTo>
                  <a:pt x="852" y="84"/>
                </a:lnTo>
                <a:close/>
                <a:moveTo>
                  <a:pt x="877" y="1429"/>
                </a:moveTo>
                <a:lnTo>
                  <a:pt x="877" y="1429"/>
                </a:lnTo>
                <a:lnTo>
                  <a:pt x="877" y="1430"/>
                </a:lnTo>
                <a:lnTo>
                  <a:pt x="877" y="1430"/>
                </a:lnTo>
                <a:lnTo>
                  <a:pt x="877" y="1429"/>
                </a:lnTo>
                <a:lnTo>
                  <a:pt x="877" y="1429"/>
                </a:lnTo>
                <a:close/>
                <a:moveTo>
                  <a:pt x="911" y="1602"/>
                </a:moveTo>
                <a:lnTo>
                  <a:pt x="911" y="1602"/>
                </a:lnTo>
                <a:lnTo>
                  <a:pt x="911" y="1616"/>
                </a:lnTo>
                <a:lnTo>
                  <a:pt x="910" y="1633"/>
                </a:lnTo>
                <a:lnTo>
                  <a:pt x="905" y="1669"/>
                </a:lnTo>
                <a:lnTo>
                  <a:pt x="899" y="1699"/>
                </a:lnTo>
                <a:lnTo>
                  <a:pt x="896" y="1712"/>
                </a:lnTo>
                <a:lnTo>
                  <a:pt x="896" y="1712"/>
                </a:lnTo>
                <a:lnTo>
                  <a:pt x="889" y="1671"/>
                </a:lnTo>
                <a:lnTo>
                  <a:pt x="884" y="1640"/>
                </a:lnTo>
                <a:lnTo>
                  <a:pt x="881" y="1617"/>
                </a:lnTo>
                <a:lnTo>
                  <a:pt x="881" y="1617"/>
                </a:lnTo>
                <a:lnTo>
                  <a:pt x="880" y="1599"/>
                </a:lnTo>
                <a:lnTo>
                  <a:pt x="879" y="1575"/>
                </a:lnTo>
                <a:lnTo>
                  <a:pt x="877" y="1538"/>
                </a:lnTo>
                <a:lnTo>
                  <a:pt x="877" y="1538"/>
                </a:lnTo>
                <a:lnTo>
                  <a:pt x="877" y="1485"/>
                </a:lnTo>
                <a:lnTo>
                  <a:pt x="877" y="1430"/>
                </a:lnTo>
                <a:lnTo>
                  <a:pt x="877" y="1430"/>
                </a:lnTo>
                <a:lnTo>
                  <a:pt x="894" y="1511"/>
                </a:lnTo>
                <a:lnTo>
                  <a:pt x="905" y="1565"/>
                </a:lnTo>
                <a:lnTo>
                  <a:pt x="909" y="1587"/>
                </a:lnTo>
                <a:lnTo>
                  <a:pt x="911" y="1602"/>
                </a:lnTo>
                <a:lnTo>
                  <a:pt x="911" y="1602"/>
                </a:lnTo>
                <a:close/>
                <a:moveTo>
                  <a:pt x="842" y="1940"/>
                </a:moveTo>
                <a:lnTo>
                  <a:pt x="842" y="1940"/>
                </a:lnTo>
                <a:lnTo>
                  <a:pt x="846" y="1942"/>
                </a:lnTo>
                <a:lnTo>
                  <a:pt x="852" y="1946"/>
                </a:lnTo>
                <a:lnTo>
                  <a:pt x="858" y="1952"/>
                </a:lnTo>
                <a:lnTo>
                  <a:pt x="860" y="1956"/>
                </a:lnTo>
                <a:lnTo>
                  <a:pt x="862" y="1960"/>
                </a:lnTo>
                <a:lnTo>
                  <a:pt x="862" y="1960"/>
                </a:lnTo>
                <a:lnTo>
                  <a:pt x="865" y="1968"/>
                </a:lnTo>
                <a:lnTo>
                  <a:pt x="870" y="1976"/>
                </a:lnTo>
                <a:lnTo>
                  <a:pt x="877" y="1984"/>
                </a:lnTo>
                <a:lnTo>
                  <a:pt x="877" y="1984"/>
                </a:lnTo>
                <a:lnTo>
                  <a:pt x="862" y="1981"/>
                </a:lnTo>
                <a:lnTo>
                  <a:pt x="842" y="1974"/>
                </a:lnTo>
                <a:lnTo>
                  <a:pt x="842" y="1974"/>
                </a:lnTo>
                <a:lnTo>
                  <a:pt x="839" y="1972"/>
                </a:lnTo>
                <a:lnTo>
                  <a:pt x="839" y="1968"/>
                </a:lnTo>
                <a:lnTo>
                  <a:pt x="838" y="1956"/>
                </a:lnTo>
                <a:lnTo>
                  <a:pt x="839" y="1945"/>
                </a:lnTo>
                <a:lnTo>
                  <a:pt x="841" y="1941"/>
                </a:lnTo>
                <a:lnTo>
                  <a:pt x="842" y="1940"/>
                </a:lnTo>
                <a:lnTo>
                  <a:pt x="842" y="194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ja-JP" altLang="en-US"/>
          </a:p>
        </p:txBody>
      </p:sp>
      <p:sp>
        <p:nvSpPr>
          <p:cNvPr id="3" name="Freeform 31">
            <a:extLst>
              <a:ext uri="{FF2B5EF4-FFF2-40B4-BE49-F238E27FC236}">
                <a16:creationId xmlns:a16="http://schemas.microsoft.com/office/drawing/2014/main" id="{3B40D37E-BF03-0C19-0D76-35B0758B6B60}"/>
              </a:ext>
            </a:extLst>
          </p:cNvPr>
          <p:cNvSpPr>
            <a:spLocks noEditPoints="1"/>
          </p:cNvSpPr>
          <p:nvPr/>
        </p:nvSpPr>
        <p:spPr bwMode="auto">
          <a:xfrm>
            <a:off x="8463559" y="3259210"/>
            <a:ext cx="810090" cy="2514138"/>
          </a:xfrm>
          <a:custGeom>
            <a:avLst/>
            <a:gdLst>
              <a:gd name="T0" fmla="*/ 102 w 425"/>
              <a:gd name="T1" fmla="*/ 142 h 1319"/>
              <a:gd name="T2" fmla="*/ 83 w 425"/>
              <a:gd name="T3" fmla="*/ 182 h 1319"/>
              <a:gd name="T4" fmla="*/ 91 w 425"/>
              <a:gd name="T5" fmla="*/ 196 h 1319"/>
              <a:gd name="T6" fmla="*/ 70 w 425"/>
              <a:gd name="T7" fmla="*/ 267 h 1319"/>
              <a:gd name="T8" fmla="*/ 48 w 425"/>
              <a:gd name="T9" fmla="*/ 360 h 1319"/>
              <a:gd name="T10" fmla="*/ 64 w 425"/>
              <a:gd name="T11" fmla="*/ 384 h 1319"/>
              <a:gd name="T12" fmla="*/ 109 w 425"/>
              <a:gd name="T13" fmla="*/ 382 h 1319"/>
              <a:gd name="T14" fmla="*/ 70 w 425"/>
              <a:gd name="T15" fmla="*/ 472 h 1319"/>
              <a:gd name="T16" fmla="*/ 22 w 425"/>
              <a:gd name="T17" fmla="*/ 556 h 1319"/>
              <a:gd name="T18" fmla="*/ 0 w 425"/>
              <a:gd name="T19" fmla="*/ 600 h 1319"/>
              <a:gd name="T20" fmla="*/ 13 w 425"/>
              <a:gd name="T21" fmla="*/ 618 h 1319"/>
              <a:gd name="T22" fmla="*/ 75 w 425"/>
              <a:gd name="T23" fmla="*/ 695 h 1319"/>
              <a:gd name="T24" fmla="*/ 87 w 425"/>
              <a:gd name="T25" fmla="*/ 737 h 1319"/>
              <a:gd name="T26" fmla="*/ 70 w 425"/>
              <a:gd name="T27" fmla="*/ 1001 h 1319"/>
              <a:gd name="T28" fmla="*/ 56 w 425"/>
              <a:gd name="T29" fmla="*/ 1175 h 1319"/>
              <a:gd name="T30" fmla="*/ 91 w 425"/>
              <a:gd name="T31" fmla="*/ 1183 h 1319"/>
              <a:gd name="T32" fmla="*/ 133 w 425"/>
              <a:gd name="T33" fmla="*/ 1203 h 1319"/>
              <a:gd name="T34" fmla="*/ 150 w 425"/>
              <a:gd name="T35" fmla="*/ 1248 h 1319"/>
              <a:gd name="T36" fmla="*/ 121 w 425"/>
              <a:gd name="T37" fmla="*/ 1267 h 1319"/>
              <a:gd name="T38" fmla="*/ 77 w 425"/>
              <a:gd name="T39" fmla="*/ 1291 h 1319"/>
              <a:gd name="T40" fmla="*/ 67 w 425"/>
              <a:gd name="T41" fmla="*/ 1314 h 1319"/>
              <a:gd name="T42" fmla="*/ 157 w 425"/>
              <a:gd name="T43" fmla="*/ 1303 h 1319"/>
              <a:gd name="T44" fmla="*/ 179 w 425"/>
              <a:gd name="T45" fmla="*/ 1300 h 1319"/>
              <a:gd name="T46" fmla="*/ 178 w 425"/>
              <a:gd name="T47" fmla="*/ 1318 h 1319"/>
              <a:gd name="T48" fmla="*/ 260 w 425"/>
              <a:gd name="T49" fmla="*/ 1312 h 1319"/>
              <a:gd name="T50" fmla="*/ 319 w 425"/>
              <a:gd name="T51" fmla="*/ 1295 h 1319"/>
              <a:gd name="T52" fmla="*/ 327 w 425"/>
              <a:gd name="T53" fmla="*/ 1283 h 1319"/>
              <a:gd name="T54" fmla="*/ 314 w 425"/>
              <a:gd name="T55" fmla="*/ 1244 h 1319"/>
              <a:gd name="T56" fmla="*/ 349 w 425"/>
              <a:gd name="T57" fmla="*/ 1202 h 1319"/>
              <a:gd name="T58" fmla="*/ 377 w 425"/>
              <a:gd name="T59" fmla="*/ 1133 h 1319"/>
              <a:gd name="T60" fmla="*/ 359 w 425"/>
              <a:gd name="T61" fmla="*/ 850 h 1319"/>
              <a:gd name="T62" fmla="*/ 355 w 425"/>
              <a:gd name="T63" fmla="*/ 646 h 1319"/>
              <a:gd name="T64" fmla="*/ 349 w 425"/>
              <a:gd name="T65" fmla="*/ 499 h 1319"/>
              <a:gd name="T66" fmla="*/ 352 w 425"/>
              <a:gd name="T67" fmla="*/ 403 h 1319"/>
              <a:gd name="T68" fmla="*/ 377 w 425"/>
              <a:gd name="T69" fmla="*/ 394 h 1319"/>
              <a:gd name="T70" fmla="*/ 401 w 425"/>
              <a:gd name="T71" fmla="*/ 389 h 1319"/>
              <a:gd name="T72" fmla="*/ 425 w 425"/>
              <a:gd name="T73" fmla="*/ 357 h 1319"/>
              <a:gd name="T74" fmla="*/ 414 w 425"/>
              <a:gd name="T75" fmla="*/ 261 h 1319"/>
              <a:gd name="T76" fmla="*/ 411 w 425"/>
              <a:gd name="T77" fmla="*/ 52 h 1319"/>
              <a:gd name="T78" fmla="*/ 389 w 425"/>
              <a:gd name="T79" fmla="*/ 16 h 1319"/>
              <a:gd name="T80" fmla="*/ 338 w 425"/>
              <a:gd name="T81" fmla="*/ 0 h 1319"/>
              <a:gd name="T82" fmla="*/ 278 w 425"/>
              <a:gd name="T83" fmla="*/ 13 h 1319"/>
              <a:gd name="T84" fmla="*/ 244 w 425"/>
              <a:gd name="T85" fmla="*/ 45 h 1319"/>
              <a:gd name="T86" fmla="*/ 244 w 425"/>
              <a:gd name="T87" fmla="*/ 89 h 1319"/>
              <a:gd name="T88" fmla="*/ 240 w 425"/>
              <a:gd name="T89" fmla="*/ 115 h 1319"/>
              <a:gd name="T90" fmla="*/ 239 w 425"/>
              <a:gd name="T91" fmla="*/ 126 h 1319"/>
              <a:gd name="T92" fmla="*/ 244 w 425"/>
              <a:gd name="T93" fmla="*/ 167 h 1319"/>
              <a:gd name="T94" fmla="*/ 268 w 425"/>
              <a:gd name="T95" fmla="*/ 180 h 1319"/>
              <a:gd name="T96" fmla="*/ 248 w 425"/>
              <a:gd name="T97" fmla="*/ 211 h 1319"/>
              <a:gd name="T98" fmla="*/ 216 w 425"/>
              <a:gd name="T99" fmla="*/ 214 h 1319"/>
              <a:gd name="T100" fmla="*/ 192 w 425"/>
              <a:gd name="T101" fmla="*/ 198 h 1319"/>
              <a:gd name="T102" fmla="*/ 192 w 425"/>
              <a:gd name="T103" fmla="*/ 180 h 1319"/>
              <a:gd name="T104" fmla="*/ 178 w 425"/>
              <a:gd name="T105" fmla="*/ 168 h 1319"/>
              <a:gd name="T106" fmla="*/ 178 w 425"/>
              <a:gd name="T107" fmla="*/ 152 h 1319"/>
              <a:gd name="T108" fmla="*/ 170 w 425"/>
              <a:gd name="T109" fmla="*/ 142 h 1319"/>
              <a:gd name="T110" fmla="*/ 146 w 425"/>
              <a:gd name="T111" fmla="*/ 250 h 1319"/>
              <a:gd name="T112" fmla="*/ 151 w 425"/>
              <a:gd name="T113" fmla="*/ 275 h 1319"/>
              <a:gd name="T114" fmla="*/ 118 w 425"/>
              <a:gd name="T115" fmla="*/ 264 h 1319"/>
              <a:gd name="T116" fmla="*/ 139 w 425"/>
              <a:gd name="T117" fmla="*/ 229 h 1319"/>
              <a:gd name="T118" fmla="*/ 240 w 425"/>
              <a:gd name="T119" fmla="*/ 1227 h 1319"/>
              <a:gd name="T120" fmla="*/ 233 w 425"/>
              <a:gd name="T121" fmla="*/ 1262 h 1319"/>
              <a:gd name="T122" fmla="*/ 209 w 425"/>
              <a:gd name="T123" fmla="*/ 1266 h 1319"/>
              <a:gd name="T124" fmla="*/ 209 w 425"/>
              <a:gd name="T125" fmla="*/ 1227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1319">
                <a:moveTo>
                  <a:pt x="170" y="142"/>
                </a:moveTo>
                <a:lnTo>
                  <a:pt x="174" y="100"/>
                </a:lnTo>
                <a:lnTo>
                  <a:pt x="167" y="97"/>
                </a:lnTo>
                <a:lnTo>
                  <a:pt x="102" y="83"/>
                </a:lnTo>
                <a:lnTo>
                  <a:pt x="94" y="135"/>
                </a:lnTo>
                <a:lnTo>
                  <a:pt x="102" y="142"/>
                </a:lnTo>
                <a:lnTo>
                  <a:pt x="102" y="142"/>
                </a:lnTo>
                <a:lnTo>
                  <a:pt x="97" y="155"/>
                </a:lnTo>
                <a:lnTo>
                  <a:pt x="91" y="170"/>
                </a:lnTo>
                <a:lnTo>
                  <a:pt x="91" y="170"/>
                </a:lnTo>
                <a:lnTo>
                  <a:pt x="86" y="179"/>
                </a:lnTo>
                <a:lnTo>
                  <a:pt x="83" y="182"/>
                </a:lnTo>
                <a:lnTo>
                  <a:pt x="83" y="187"/>
                </a:lnTo>
                <a:lnTo>
                  <a:pt x="83" y="187"/>
                </a:lnTo>
                <a:lnTo>
                  <a:pt x="85" y="190"/>
                </a:lnTo>
                <a:lnTo>
                  <a:pt x="88" y="192"/>
                </a:lnTo>
                <a:lnTo>
                  <a:pt x="89" y="193"/>
                </a:lnTo>
                <a:lnTo>
                  <a:pt x="91" y="196"/>
                </a:lnTo>
                <a:lnTo>
                  <a:pt x="91" y="198"/>
                </a:lnTo>
                <a:lnTo>
                  <a:pt x="91" y="198"/>
                </a:lnTo>
                <a:lnTo>
                  <a:pt x="91" y="213"/>
                </a:lnTo>
                <a:lnTo>
                  <a:pt x="91" y="222"/>
                </a:lnTo>
                <a:lnTo>
                  <a:pt x="91" y="222"/>
                </a:lnTo>
                <a:lnTo>
                  <a:pt x="70" y="267"/>
                </a:lnTo>
                <a:lnTo>
                  <a:pt x="56" y="302"/>
                </a:lnTo>
                <a:lnTo>
                  <a:pt x="51" y="316"/>
                </a:lnTo>
                <a:lnTo>
                  <a:pt x="48" y="326"/>
                </a:lnTo>
                <a:lnTo>
                  <a:pt x="48" y="326"/>
                </a:lnTo>
                <a:lnTo>
                  <a:pt x="48" y="343"/>
                </a:lnTo>
                <a:lnTo>
                  <a:pt x="48" y="360"/>
                </a:lnTo>
                <a:lnTo>
                  <a:pt x="50" y="368"/>
                </a:lnTo>
                <a:lnTo>
                  <a:pt x="51" y="374"/>
                </a:lnTo>
                <a:lnTo>
                  <a:pt x="53" y="379"/>
                </a:lnTo>
                <a:lnTo>
                  <a:pt x="56" y="382"/>
                </a:lnTo>
                <a:lnTo>
                  <a:pt x="56" y="382"/>
                </a:lnTo>
                <a:lnTo>
                  <a:pt x="64" y="384"/>
                </a:lnTo>
                <a:lnTo>
                  <a:pt x="75" y="385"/>
                </a:lnTo>
                <a:lnTo>
                  <a:pt x="87" y="386"/>
                </a:lnTo>
                <a:lnTo>
                  <a:pt x="98" y="385"/>
                </a:lnTo>
                <a:lnTo>
                  <a:pt x="98" y="385"/>
                </a:lnTo>
                <a:lnTo>
                  <a:pt x="103" y="384"/>
                </a:lnTo>
                <a:lnTo>
                  <a:pt x="109" y="382"/>
                </a:lnTo>
                <a:lnTo>
                  <a:pt x="121" y="376"/>
                </a:lnTo>
                <a:lnTo>
                  <a:pt x="135" y="368"/>
                </a:lnTo>
                <a:lnTo>
                  <a:pt x="143" y="400"/>
                </a:lnTo>
                <a:lnTo>
                  <a:pt x="129" y="437"/>
                </a:lnTo>
                <a:lnTo>
                  <a:pt x="118" y="448"/>
                </a:lnTo>
                <a:lnTo>
                  <a:pt x="70" y="472"/>
                </a:lnTo>
                <a:lnTo>
                  <a:pt x="70" y="472"/>
                </a:lnTo>
                <a:lnTo>
                  <a:pt x="67" y="475"/>
                </a:lnTo>
                <a:lnTo>
                  <a:pt x="64" y="478"/>
                </a:lnTo>
                <a:lnTo>
                  <a:pt x="56" y="490"/>
                </a:lnTo>
                <a:lnTo>
                  <a:pt x="39" y="523"/>
                </a:lnTo>
                <a:lnTo>
                  <a:pt x="22" y="556"/>
                </a:lnTo>
                <a:lnTo>
                  <a:pt x="13" y="574"/>
                </a:lnTo>
                <a:lnTo>
                  <a:pt x="13" y="574"/>
                </a:lnTo>
                <a:lnTo>
                  <a:pt x="9" y="581"/>
                </a:lnTo>
                <a:lnTo>
                  <a:pt x="5" y="587"/>
                </a:lnTo>
                <a:lnTo>
                  <a:pt x="3" y="593"/>
                </a:lnTo>
                <a:lnTo>
                  <a:pt x="0" y="600"/>
                </a:lnTo>
                <a:lnTo>
                  <a:pt x="0" y="603"/>
                </a:lnTo>
                <a:lnTo>
                  <a:pt x="1" y="606"/>
                </a:lnTo>
                <a:lnTo>
                  <a:pt x="3" y="610"/>
                </a:lnTo>
                <a:lnTo>
                  <a:pt x="6" y="612"/>
                </a:lnTo>
                <a:lnTo>
                  <a:pt x="9" y="616"/>
                </a:lnTo>
                <a:lnTo>
                  <a:pt x="13" y="618"/>
                </a:lnTo>
                <a:lnTo>
                  <a:pt x="13" y="618"/>
                </a:lnTo>
                <a:lnTo>
                  <a:pt x="36" y="630"/>
                </a:lnTo>
                <a:lnTo>
                  <a:pt x="58" y="643"/>
                </a:lnTo>
                <a:lnTo>
                  <a:pt x="80" y="657"/>
                </a:lnTo>
                <a:lnTo>
                  <a:pt x="80" y="657"/>
                </a:lnTo>
                <a:lnTo>
                  <a:pt x="75" y="695"/>
                </a:lnTo>
                <a:lnTo>
                  <a:pt x="73" y="721"/>
                </a:lnTo>
                <a:lnTo>
                  <a:pt x="73" y="730"/>
                </a:lnTo>
                <a:lnTo>
                  <a:pt x="73" y="733"/>
                </a:lnTo>
                <a:lnTo>
                  <a:pt x="73" y="733"/>
                </a:lnTo>
                <a:lnTo>
                  <a:pt x="82" y="736"/>
                </a:lnTo>
                <a:lnTo>
                  <a:pt x="87" y="737"/>
                </a:lnTo>
                <a:lnTo>
                  <a:pt x="87" y="737"/>
                </a:lnTo>
                <a:lnTo>
                  <a:pt x="77" y="849"/>
                </a:lnTo>
                <a:lnTo>
                  <a:pt x="71" y="937"/>
                </a:lnTo>
                <a:lnTo>
                  <a:pt x="70" y="975"/>
                </a:lnTo>
                <a:lnTo>
                  <a:pt x="70" y="1001"/>
                </a:lnTo>
                <a:lnTo>
                  <a:pt x="70" y="1001"/>
                </a:lnTo>
                <a:lnTo>
                  <a:pt x="70" y="1023"/>
                </a:lnTo>
                <a:lnTo>
                  <a:pt x="69" y="1051"/>
                </a:lnTo>
                <a:lnTo>
                  <a:pt x="64" y="1108"/>
                </a:lnTo>
                <a:lnTo>
                  <a:pt x="58" y="1155"/>
                </a:lnTo>
                <a:lnTo>
                  <a:pt x="56" y="1175"/>
                </a:lnTo>
                <a:lnTo>
                  <a:pt x="56" y="1175"/>
                </a:lnTo>
                <a:lnTo>
                  <a:pt x="60" y="1175"/>
                </a:lnTo>
                <a:lnTo>
                  <a:pt x="71" y="1175"/>
                </a:lnTo>
                <a:lnTo>
                  <a:pt x="83" y="1178"/>
                </a:lnTo>
                <a:lnTo>
                  <a:pt x="87" y="1179"/>
                </a:lnTo>
                <a:lnTo>
                  <a:pt x="91" y="1183"/>
                </a:lnTo>
                <a:lnTo>
                  <a:pt x="91" y="1183"/>
                </a:lnTo>
                <a:lnTo>
                  <a:pt x="96" y="1190"/>
                </a:lnTo>
                <a:lnTo>
                  <a:pt x="104" y="1196"/>
                </a:lnTo>
                <a:lnTo>
                  <a:pt x="104" y="1196"/>
                </a:lnTo>
                <a:lnTo>
                  <a:pt x="109" y="1198"/>
                </a:lnTo>
                <a:lnTo>
                  <a:pt x="116" y="1201"/>
                </a:lnTo>
                <a:lnTo>
                  <a:pt x="133" y="1203"/>
                </a:lnTo>
                <a:lnTo>
                  <a:pt x="153" y="1207"/>
                </a:lnTo>
                <a:lnTo>
                  <a:pt x="153" y="1207"/>
                </a:lnTo>
                <a:lnTo>
                  <a:pt x="153" y="1225"/>
                </a:lnTo>
                <a:lnTo>
                  <a:pt x="152" y="1238"/>
                </a:lnTo>
                <a:lnTo>
                  <a:pt x="151" y="1244"/>
                </a:lnTo>
                <a:lnTo>
                  <a:pt x="150" y="1248"/>
                </a:lnTo>
                <a:lnTo>
                  <a:pt x="150" y="1248"/>
                </a:lnTo>
                <a:lnTo>
                  <a:pt x="144" y="1254"/>
                </a:lnTo>
                <a:lnTo>
                  <a:pt x="138" y="1261"/>
                </a:lnTo>
                <a:lnTo>
                  <a:pt x="129" y="1270"/>
                </a:lnTo>
                <a:lnTo>
                  <a:pt x="129" y="1270"/>
                </a:lnTo>
                <a:lnTo>
                  <a:pt x="121" y="1267"/>
                </a:lnTo>
                <a:lnTo>
                  <a:pt x="112" y="1267"/>
                </a:lnTo>
                <a:lnTo>
                  <a:pt x="104" y="1270"/>
                </a:lnTo>
                <a:lnTo>
                  <a:pt x="104" y="1270"/>
                </a:lnTo>
                <a:lnTo>
                  <a:pt x="99" y="1272"/>
                </a:lnTo>
                <a:lnTo>
                  <a:pt x="93" y="1277"/>
                </a:lnTo>
                <a:lnTo>
                  <a:pt x="77" y="1291"/>
                </a:lnTo>
                <a:lnTo>
                  <a:pt x="71" y="1300"/>
                </a:lnTo>
                <a:lnTo>
                  <a:pt x="67" y="1306"/>
                </a:lnTo>
                <a:lnTo>
                  <a:pt x="64" y="1312"/>
                </a:lnTo>
                <a:lnTo>
                  <a:pt x="65" y="1313"/>
                </a:lnTo>
                <a:lnTo>
                  <a:pt x="67" y="1314"/>
                </a:lnTo>
                <a:lnTo>
                  <a:pt x="67" y="1314"/>
                </a:lnTo>
                <a:lnTo>
                  <a:pt x="77" y="1317"/>
                </a:lnTo>
                <a:lnTo>
                  <a:pt x="91" y="1318"/>
                </a:lnTo>
                <a:lnTo>
                  <a:pt x="104" y="1318"/>
                </a:lnTo>
                <a:lnTo>
                  <a:pt x="111" y="1318"/>
                </a:lnTo>
                <a:lnTo>
                  <a:pt x="111" y="1318"/>
                </a:lnTo>
                <a:lnTo>
                  <a:pt x="157" y="1303"/>
                </a:lnTo>
                <a:lnTo>
                  <a:pt x="157" y="1303"/>
                </a:lnTo>
                <a:lnTo>
                  <a:pt x="163" y="1303"/>
                </a:lnTo>
                <a:lnTo>
                  <a:pt x="167" y="1303"/>
                </a:lnTo>
                <a:lnTo>
                  <a:pt x="181" y="1297"/>
                </a:lnTo>
                <a:lnTo>
                  <a:pt x="181" y="1297"/>
                </a:lnTo>
                <a:lnTo>
                  <a:pt x="179" y="1300"/>
                </a:lnTo>
                <a:lnTo>
                  <a:pt x="174" y="1306"/>
                </a:lnTo>
                <a:lnTo>
                  <a:pt x="173" y="1309"/>
                </a:lnTo>
                <a:lnTo>
                  <a:pt x="172" y="1313"/>
                </a:lnTo>
                <a:lnTo>
                  <a:pt x="174" y="1315"/>
                </a:lnTo>
                <a:lnTo>
                  <a:pt x="178" y="1318"/>
                </a:lnTo>
                <a:lnTo>
                  <a:pt x="178" y="1318"/>
                </a:lnTo>
                <a:lnTo>
                  <a:pt x="185" y="1319"/>
                </a:lnTo>
                <a:lnTo>
                  <a:pt x="193" y="1319"/>
                </a:lnTo>
                <a:lnTo>
                  <a:pt x="214" y="1318"/>
                </a:lnTo>
                <a:lnTo>
                  <a:pt x="248" y="1314"/>
                </a:lnTo>
                <a:lnTo>
                  <a:pt x="248" y="1314"/>
                </a:lnTo>
                <a:lnTo>
                  <a:pt x="260" y="1312"/>
                </a:lnTo>
                <a:lnTo>
                  <a:pt x="278" y="1307"/>
                </a:lnTo>
                <a:lnTo>
                  <a:pt x="296" y="1302"/>
                </a:lnTo>
                <a:lnTo>
                  <a:pt x="311" y="1297"/>
                </a:lnTo>
                <a:lnTo>
                  <a:pt x="311" y="1297"/>
                </a:lnTo>
                <a:lnTo>
                  <a:pt x="315" y="1295"/>
                </a:lnTo>
                <a:lnTo>
                  <a:pt x="319" y="1295"/>
                </a:lnTo>
                <a:lnTo>
                  <a:pt x="325" y="1294"/>
                </a:lnTo>
                <a:lnTo>
                  <a:pt x="326" y="1294"/>
                </a:lnTo>
                <a:lnTo>
                  <a:pt x="327" y="1291"/>
                </a:lnTo>
                <a:lnTo>
                  <a:pt x="327" y="1288"/>
                </a:lnTo>
                <a:lnTo>
                  <a:pt x="327" y="1283"/>
                </a:lnTo>
                <a:lnTo>
                  <a:pt x="327" y="1283"/>
                </a:lnTo>
                <a:lnTo>
                  <a:pt x="326" y="1277"/>
                </a:lnTo>
                <a:lnTo>
                  <a:pt x="325" y="1272"/>
                </a:lnTo>
                <a:lnTo>
                  <a:pt x="321" y="1262"/>
                </a:lnTo>
                <a:lnTo>
                  <a:pt x="317" y="1254"/>
                </a:lnTo>
                <a:lnTo>
                  <a:pt x="314" y="1244"/>
                </a:lnTo>
                <a:lnTo>
                  <a:pt x="314" y="1244"/>
                </a:lnTo>
                <a:lnTo>
                  <a:pt x="312" y="1232"/>
                </a:lnTo>
                <a:lnTo>
                  <a:pt x="311" y="1219"/>
                </a:lnTo>
                <a:lnTo>
                  <a:pt x="311" y="1203"/>
                </a:lnTo>
                <a:lnTo>
                  <a:pt x="311" y="1203"/>
                </a:lnTo>
                <a:lnTo>
                  <a:pt x="332" y="1202"/>
                </a:lnTo>
                <a:lnTo>
                  <a:pt x="349" y="1202"/>
                </a:lnTo>
                <a:lnTo>
                  <a:pt x="355" y="1201"/>
                </a:lnTo>
                <a:lnTo>
                  <a:pt x="359" y="1199"/>
                </a:lnTo>
                <a:lnTo>
                  <a:pt x="359" y="1199"/>
                </a:lnTo>
                <a:lnTo>
                  <a:pt x="377" y="1189"/>
                </a:lnTo>
                <a:lnTo>
                  <a:pt x="377" y="1133"/>
                </a:lnTo>
                <a:lnTo>
                  <a:pt x="377" y="1133"/>
                </a:lnTo>
                <a:lnTo>
                  <a:pt x="375" y="1102"/>
                </a:lnTo>
                <a:lnTo>
                  <a:pt x="370" y="1057"/>
                </a:lnTo>
                <a:lnTo>
                  <a:pt x="365" y="1012"/>
                </a:lnTo>
                <a:lnTo>
                  <a:pt x="362" y="981"/>
                </a:lnTo>
                <a:lnTo>
                  <a:pt x="362" y="981"/>
                </a:lnTo>
                <a:lnTo>
                  <a:pt x="359" y="850"/>
                </a:lnTo>
                <a:lnTo>
                  <a:pt x="355" y="726"/>
                </a:lnTo>
                <a:lnTo>
                  <a:pt x="355" y="726"/>
                </a:lnTo>
                <a:lnTo>
                  <a:pt x="356" y="685"/>
                </a:lnTo>
                <a:lnTo>
                  <a:pt x="356" y="664"/>
                </a:lnTo>
                <a:lnTo>
                  <a:pt x="355" y="646"/>
                </a:lnTo>
                <a:lnTo>
                  <a:pt x="355" y="646"/>
                </a:lnTo>
                <a:lnTo>
                  <a:pt x="352" y="612"/>
                </a:lnTo>
                <a:lnTo>
                  <a:pt x="350" y="593"/>
                </a:lnTo>
                <a:lnTo>
                  <a:pt x="349" y="570"/>
                </a:lnTo>
                <a:lnTo>
                  <a:pt x="349" y="570"/>
                </a:lnTo>
                <a:lnTo>
                  <a:pt x="348" y="537"/>
                </a:lnTo>
                <a:lnTo>
                  <a:pt x="349" y="499"/>
                </a:lnTo>
                <a:lnTo>
                  <a:pt x="349" y="464"/>
                </a:lnTo>
                <a:lnTo>
                  <a:pt x="349" y="444"/>
                </a:lnTo>
                <a:lnTo>
                  <a:pt x="349" y="444"/>
                </a:lnTo>
                <a:lnTo>
                  <a:pt x="348" y="434"/>
                </a:lnTo>
                <a:lnTo>
                  <a:pt x="349" y="420"/>
                </a:lnTo>
                <a:lnTo>
                  <a:pt x="352" y="403"/>
                </a:lnTo>
                <a:lnTo>
                  <a:pt x="352" y="403"/>
                </a:lnTo>
                <a:lnTo>
                  <a:pt x="356" y="402"/>
                </a:lnTo>
                <a:lnTo>
                  <a:pt x="365" y="401"/>
                </a:lnTo>
                <a:lnTo>
                  <a:pt x="370" y="399"/>
                </a:lnTo>
                <a:lnTo>
                  <a:pt x="373" y="396"/>
                </a:lnTo>
                <a:lnTo>
                  <a:pt x="377" y="394"/>
                </a:lnTo>
                <a:lnTo>
                  <a:pt x="379" y="389"/>
                </a:lnTo>
                <a:lnTo>
                  <a:pt x="394" y="348"/>
                </a:lnTo>
                <a:lnTo>
                  <a:pt x="394" y="348"/>
                </a:lnTo>
                <a:lnTo>
                  <a:pt x="396" y="368"/>
                </a:lnTo>
                <a:lnTo>
                  <a:pt x="399" y="383"/>
                </a:lnTo>
                <a:lnTo>
                  <a:pt x="401" y="389"/>
                </a:lnTo>
                <a:lnTo>
                  <a:pt x="401" y="389"/>
                </a:lnTo>
                <a:lnTo>
                  <a:pt x="402" y="380"/>
                </a:lnTo>
                <a:lnTo>
                  <a:pt x="405" y="362"/>
                </a:lnTo>
                <a:lnTo>
                  <a:pt x="408" y="337"/>
                </a:lnTo>
                <a:lnTo>
                  <a:pt x="425" y="357"/>
                </a:lnTo>
                <a:lnTo>
                  <a:pt x="425" y="357"/>
                </a:lnTo>
                <a:lnTo>
                  <a:pt x="424" y="350"/>
                </a:lnTo>
                <a:lnTo>
                  <a:pt x="419" y="328"/>
                </a:lnTo>
                <a:lnTo>
                  <a:pt x="416" y="297"/>
                </a:lnTo>
                <a:lnTo>
                  <a:pt x="416" y="279"/>
                </a:lnTo>
                <a:lnTo>
                  <a:pt x="414" y="261"/>
                </a:lnTo>
                <a:lnTo>
                  <a:pt x="414" y="261"/>
                </a:lnTo>
                <a:lnTo>
                  <a:pt x="416" y="211"/>
                </a:lnTo>
                <a:lnTo>
                  <a:pt x="416" y="153"/>
                </a:lnTo>
                <a:lnTo>
                  <a:pt x="414" y="95"/>
                </a:lnTo>
                <a:lnTo>
                  <a:pt x="413" y="71"/>
                </a:lnTo>
                <a:lnTo>
                  <a:pt x="411" y="52"/>
                </a:lnTo>
                <a:lnTo>
                  <a:pt x="411" y="52"/>
                </a:lnTo>
                <a:lnTo>
                  <a:pt x="410" y="43"/>
                </a:lnTo>
                <a:lnTo>
                  <a:pt x="407" y="36"/>
                </a:lnTo>
                <a:lnTo>
                  <a:pt x="404" y="30"/>
                </a:lnTo>
                <a:lnTo>
                  <a:pt x="399" y="25"/>
                </a:lnTo>
                <a:lnTo>
                  <a:pt x="394" y="19"/>
                </a:lnTo>
                <a:lnTo>
                  <a:pt x="389" y="16"/>
                </a:lnTo>
                <a:lnTo>
                  <a:pt x="377" y="8"/>
                </a:lnTo>
                <a:lnTo>
                  <a:pt x="365" y="5"/>
                </a:lnTo>
                <a:lnTo>
                  <a:pt x="353" y="1"/>
                </a:lnTo>
                <a:lnTo>
                  <a:pt x="344" y="0"/>
                </a:lnTo>
                <a:lnTo>
                  <a:pt x="338" y="0"/>
                </a:lnTo>
                <a:lnTo>
                  <a:pt x="338" y="0"/>
                </a:lnTo>
                <a:lnTo>
                  <a:pt x="326" y="1"/>
                </a:lnTo>
                <a:lnTo>
                  <a:pt x="309" y="5"/>
                </a:lnTo>
                <a:lnTo>
                  <a:pt x="289" y="10"/>
                </a:lnTo>
                <a:lnTo>
                  <a:pt x="289" y="10"/>
                </a:lnTo>
                <a:lnTo>
                  <a:pt x="284" y="11"/>
                </a:lnTo>
                <a:lnTo>
                  <a:pt x="278" y="13"/>
                </a:lnTo>
                <a:lnTo>
                  <a:pt x="271" y="17"/>
                </a:lnTo>
                <a:lnTo>
                  <a:pt x="263" y="20"/>
                </a:lnTo>
                <a:lnTo>
                  <a:pt x="255" y="26"/>
                </a:lnTo>
                <a:lnTo>
                  <a:pt x="249" y="35"/>
                </a:lnTo>
                <a:lnTo>
                  <a:pt x="244" y="45"/>
                </a:lnTo>
                <a:lnTo>
                  <a:pt x="244" y="45"/>
                </a:lnTo>
                <a:lnTo>
                  <a:pt x="240" y="54"/>
                </a:lnTo>
                <a:lnTo>
                  <a:pt x="239" y="64"/>
                </a:lnTo>
                <a:lnTo>
                  <a:pt x="239" y="71"/>
                </a:lnTo>
                <a:lnTo>
                  <a:pt x="240" y="78"/>
                </a:lnTo>
                <a:lnTo>
                  <a:pt x="243" y="87"/>
                </a:lnTo>
                <a:lnTo>
                  <a:pt x="244" y="89"/>
                </a:lnTo>
                <a:lnTo>
                  <a:pt x="244" y="89"/>
                </a:lnTo>
                <a:lnTo>
                  <a:pt x="244" y="101"/>
                </a:lnTo>
                <a:lnTo>
                  <a:pt x="243" y="110"/>
                </a:lnTo>
                <a:lnTo>
                  <a:pt x="242" y="112"/>
                </a:lnTo>
                <a:lnTo>
                  <a:pt x="240" y="115"/>
                </a:lnTo>
                <a:lnTo>
                  <a:pt x="240" y="115"/>
                </a:lnTo>
                <a:lnTo>
                  <a:pt x="238" y="116"/>
                </a:lnTo>
                <a:lnTo>
                  <a:pt x="237" y="119"/>
                </a:lnTo>
                <a:lnTo>
                  <a:pt x="236" y="123"/>
                </a:lnTo>
                <a:lnTo>
                  <a:pt x="237" y="124"/>
                </a:lnTo>
                <a:lnTo>
                  <a:pt x="237" y="124"/>
                </a:lnTo>
                <a:lnTo>
                  <a:pt x="239" y="126"/>
                </a:lnTo>
                <a:lnTo>
                  <a:pt x="242" y="128"/>
                </a:lnTo>
                <a:lnTo>
                  <a:pt x="244" y="132"/>
                </a:lnTo>
                <a:lnTo>
                  <a:pt x="244" y="159"/>
                </a:lnTo>
                <a:lnTo>
                  <a:pt x="244" y="159"/>
                </a:lnTo>
                <a:lnTo>
                  <a:pt x="244" y="162"/>
                </a:lnTo>
                <a:lnTo>
                  <a:pt x="244" y="167"/>
                </a:lnTo>
                <a:lnTo>
                  <a:pt x="245" y="170"/>
                </a:lnTo>
                <a:lnTo>
                  <a:pt x="248" y="173"/>
                </a:lnTo>
                <a:lnTo>
                  <a:pt x="250" y="175"/>
                </a:lnTo>
                <a:lnTo>
                  <a:pt x="255" y="176"/>
                </a:lnTo>
                <a:lnTo>
                  <a:pt x="255" y="176"/>
                </a:lnTo>
                <a:lnTo>
                  <a:pt x="268" y="180"/>
                </a:lnTo>
                <a:lnTo>
                  <a:pt x="268" y="180"/>
                </a:lnTo>
                <a:lnTo>
                  <a:pt x="260" y="194"/>
                </a:lnTo>
                <a:lnTo>
                  <a:pt x="254" y="205"/>
                </a:lnTo>
                <a:lnTo>
                  <a:pt x="250" y="209"/>
                </a:lnTo>
                <a:lnTo>
                  <a:pt x="248" y="211"/>
                </a:lnTo>
                <a:lnTo>
                  <a:pt x="248" y="211"/>
                </a:lnTo>
                <a:lnTo>
                  <a:pt x="243" y="214"/>
                </a:lnTo>
                <a:lnTo>
                  <a:pt x="237" y="215"/>
                </a:lnTo>
                <a:lnTo>
                  <a:pt x="231" y="216"/>
                </a:lnTo>
                <a:lnTo>
                  <a:pt x="224" y="215"/>
                </a:lnTo>
                <a:lnTo>
                  <a:pt x="224" y="215"/>
                </a:lnTo>
                <a:lnTo>
                  <a:pt x="216" y="214"/>
                </a:lnTo>
                <a:lnTo>
                  <a:pt x="210" y="215"/>
                </a:lnTo>
                <a:lnTo>
                  <a:pt x="205" y="215"/>
                </a:lnTo>
                <a:lnTo>
                  <a:pt x="192" y="232"/>
                </a:lnTo>
                <a:lnTo>
                  <a:pt x="192" y="232"/>
                </a:lnTo>
                <a:lnTo>
                  <a:pt x="192" y="217"/>
                </a:lnTo>
                <a:lnTo>
                  <a:pt x="192" y="198"/>
                </a:lnTo>
                <a:lnTo>
                  <a:pt x="192" y="198"/>
                </a:lnTo>
                <a:lnTo>
                  <a:pt x="192" y="192"/>
                </a:lnTo>
                <a:lnTo>
                  <a:pt x="195" y="187"/>
                </a:lnTo>
                <a:lnTo>
                  <a:pt x="195" y="184"/>
                </a:lnTo>
                <a:lnTo>
                  <a:pt x="193" y="181"/>
                </a:lnTo>
                <a:lnTo>
                  <a:pt x="192" y="180"/>
                </a:lnTo>
                <a:lnTo>
                  <a:pt x="192" y="180"/>
                </a:lnTo>
                <a:lnTo>
                  <a:pt x="182" y="175"/>
                </a:lnTo>
                <a:lnTo>
                  <a:pt x="179" y="173"/>
                </a:lnTo>
                <a:lnTo>
                  <a:pt x="178" y="170"/>
                </a:lnTo>
                <a:lnTo>
                  <a:pt x="178" y="170"/>
                </a:lnTo>
                <a:lnTo>
                  <a:pt x="178" y="168"/>
                </a:lnTo>
                <a:lnTo>
                  <a:pt x="178" y="164"/>
                </a:lnTo>
                <a:lnTo>
                  <a:pt x="179" y="162"/>
                </a:lnTo>
                <a:lnTo>
                  <a:pt x="178" y="159"/>
                </a:lnTo>
                <a:lnTo>
                  <a:pt x="178" y="159"/>
                </a:lnTo>
                <a:lnTo>
                  <a:pt x="178" y="157"/>
                </a:lnTo>
                <a:lnTo>
                  <a:pt x="178" y="152"/>
                </a:lnTo>
                <a:lnTo>
                  <a:pt x="178" y="147"/>
                </a:lnTo>
                <a:lnTo>
                  <a:pt x="178" y="146"/>
                </a:lnTo>
                <a:lnTo>
                  <a:pt x="178" y="146"/>
                </a:lnTo>
                <a:lnTo>
                  <a:pt x="174" y="144"/>
                </a:lnTo>
                <a:lnTo>
                  <a:pt x="170" y="142"/>
                </a:lnTo>
                <a:lnTo>
                  <a:pt x="170" y="142"/>
                </a:lnTo>
                <a:close/>
                <a:moveTo>
                  <a:pt x="139" y="229"/>
                </a:moveTo>
                <a:lnTo>
                  <a:pt x="139" y="229"/>
                </a:lnTo>
                <a:lnTo>
                  <a:pt x="141" y="238"/>
                </a:lnTo>
                <a:lnTo>
                  <a:pt x="144" y="245"/>
                </a:lnTo>
                <a:lnTo>
                  <a:pt x="146" y="250"/>
                </a:lnTo>
                <a:lnTo>
                  <a:pt x="146" y="250"/>
                </a:lnTo>
                <a:lnTo>
                  <a:pt x="149" y="255"/>
                </a:lnTo>
                <a:lnTo>
                  <a:pt x="150" y="262"/>
                </a:lnTo>
                <a:lnTo>
                  <a:pt x="150" y="270"/>
                </a:lnTo>
                <a:lnTo>
                  <a:pt x="150" y="270"/>
                </a:lnTo>
                <a:lnTo>
                  <a:pt x="151" y="274"/>
                </a:lnTo>
                <a:lnTo>
                  <a:pt x="151" y="275"/>
                </a:lnTo>
                <a:lnTo>
                  <a:pt x="150" y="278"/>
                </a:lnTo>
                <a:lnTo>
                  <a:pt x="150" y="278"/>
                </a:lnTo>
                <a:lnTo>
                  <a:pt x="118" y="295"/>
                </a:lnTo>
                <a:lnTo>
                  <a:pt x="118" y="267"/>
                </a:lnTo>
                <a:lnTo>
                  <a:pt x="118" y="267"/>
                </a:lnTo>
                <a:lnTo>
                  <a:pt x="118" y="264"/>
                </a:lnTo>
                <a:lnTo>
                  <a:pt x="121" y="261"/>
                </a:lnTo>
                <a:lnTo>
                  <a:pt x="125" y="254"/>
                </a:lnTo>
                <a:lnTo>
                  <a:pt x="129" y="248"/>
                </a:lnTo>
                <a:lnTo>
                  <a:pt x="133" y="243"/>
                </a:lnTo>
                <a:lnTo>
                  <a:pt x="133" y="243"/>
                </a:lnTo>
                <a:lnTo>
                  <a:pt x="139" y="229"/>
                </a:lnTo>
                <a:lnTo>
                  <a:pt x="139" y="229"/>
                </a:lnTo>
                <a:close/>
                <a:moveTo>
                  <a:pt x="237" y="1203"/>
                </a:moveTo>
                <a:lnTo>
                  <a:pt x="237" y="1203"/>
                </a:lnTo>
                <a:lnTo>
                  <a:pt x="239" y="1210"/>
                </a:lnTo>
                <a:lnTo>
                  <a:pt x="242" y="1219"/>
                </a:lnTo>
                <a:lnTo>
                  <a:pt x="240" y="1227"/>
                </a:lnTo>
                <a:lnTo>
                  <a:pt x="240" y="1227"/>
                </a:lnTo>
                <a:lnTo>
                  <a:pt x="239" y="1237"/>
                </a:lnTo>
                <a:lnTo>
                  <a:pt x="238" y="1247"/>
                </a:lnTo>
                <a:lnTo>
                  <a:pt x="237" y="1256"/>
                </a:lnTo>
                <a:lnTo>
                  <a:pt x="236" y="1260"/>
                </a:lnTo>
                <a:lnTo>
                  <a:pt x="233" y="1262"/>
                </a:lnTo>
                <a:lnTo>
                  <a:pt x="233" y="1262"/>
                </a:lnTo>
                <a:lnTo>
                  <a:pt x="227" y="1266"/>
                </a:lnTo>
                <a:lnTo>
                  <a:pt x="219" y="1270"/>
                </a:lnTo>
                <a:lnTo>
                  <a:pt x="209" y="1272"/>
                </a:lnTo>
                <a:lnTo>
                  <a:pt x="209" y="1272"/>
                </a:lnTo>
                <a:lnTo>
                  <a:pt x="209" y="1266"/>
                </a:lnTo>
                <a:lnTo>
                  <a:pt x="209" y="1251"/>
                </a:lnTo>
                <a:lnTo>
                  <a:pt x="209" y="1251"/>
                </a:lnTo>
                <a:lnTo>
                  <a:pt x="209" y="1244"/>
                </a:lnTo>
                <a:lnTo>
                  <a:pt x="210" y="1237"/>
                </a:lnTo>
                <a:lnTo>
                  <a:pt x="210" y="1232"/>
                </a:lnTo>
                <a:lnTo>
                  <a:pt x="209" y="1227"/>
                </a:lnTo>
                <a:lnTo>
                  <a:pt x="209" y="1227"/>
                </a:lnTo>
                <a:lnTo>
                  <a:pt x="208" y="1221"/>
                </a:lnTo>
                <a:lnTo>
                  <a:pt x="207" y="1214"/>
                </a:lnTo>
                <a:lnTo>
                  <a:pt x="205" y="1203"/>
                </a:lnTo>
                <a:lnTo>
                  <a:pt x="237" y="1203"/>
                </a:lnTo>
                <a:close/>
              </a:path>
            </a:pathLst>
          </a:custGeom>
          <a:solidFill>
            <a:schemeClr val="tx1"/>
          </a:solidFill>
          <a:ln w="7938">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ja-JP" altLang="en-US"/>
          </a:p>
        </p:txBody>
      </p:sp>
      <p:sp>
        <p:nvSpPr>
          <p:cNvPr id="4" name="フリーフォーム: 図形 3">
            <a:extLst>
              <a:ext uri="{FF2B5EF4-FFF2-40B4-BE49-F238E27FC236}">
                <a16:creationId xmlns:a16="http://schemas.microsoft.com/office/drawing/2014/main" id="{3BE802DE-119D-5F19-E391-2558A9A117DA}"/>
              </a:ext>
            </a:extLst>
          </p:cNvPr>
          <p:cNvSpPr/>
          <p:nvPr/>
        </p:nvSpPr>
        <p:spPr>
          <a:xfrm>
            <a:off x="4962886" y="2018881"/>
            <a:ext cx="1914605" cy="1220805"/>
          </a:xfrm>
          <a:custGeom>
            <a:avLst/>
            <a:gdLst>
              <a:gd name="connsiteX0" fmla="*/ 203472 w 1914605"/>
              <a:gd name="connsiteY0" fmla="*/ 0 h 1220805"/>
              <a:gd name="connsiteX1" fmla="*/ 1328130 w 1914605"/>
              <a:gd name="connsiteY1" fmla="*/ 0 h 1220805"/>
              <a:gd name="connsiteX2" fmla="*/ 1515612 w 1914605"/>
              <a:gd name="connsiteY2" fmla="*/ 124272 h 1220805"/>
              <a:gd name="connsiteX3" fmla="*/ 1531591 w 1914605"/>
              <a:gd name="connsiteY3" fmla="*/ 203420 h 1220805"/>
              <a:gd name="connsiteX4" fmla="*/ 1561854 w 1914605"/>
              <a:gd name="connsiteY4" fmla="*/ 204606 h 1220805"/>
              <a:gd name="connsiteX5" fmla="*/ 1914605 w 1914605"/>
              <a:gd name="connsiteY5" fmla="*/ 516275 h 1220805"/>
              <a:gd name="connsiteX6" fmla="*/ 1570813 w 1914605"/>
              <a:gd name="connsiteY6" fmla="*/ 402906 h 1220805"/>
              <a:gd name="connsiteX7" fmla="*/ 1531602 w 1914605"/>
              <a:gd name="connsiteY7" fmla="*/ 408639 h 1220805"/>
              <a:gd name="connsiteX8" fmla="*/ 1531602 w 1914605"/>
              <a:gd name="connsiteY8" fmla="*/ 1017333 h 1220805"/>
              <a:gd name="connsiteX9" fmla="*/ 1328130 w 1914605"/>
              <a:gd name="connsiteY9" fmla="*/ 1220805 h 1220805"/>
              <a:gd name="connsiteX10" fmla="*/ 203472 w 1914605"/>
              <a:gd name="connsiteY10" fmla="*/ 1220805 h 1220805"/>
              <a:gd name="connsiteX11" fmla="*/ 0 w 1914605"/>
              <a:gd name="connsiteY11" fmla="*/ 1017333 h 1220805"/>
              <a:gd name="connsiteX12" fmla="*/ 0 w 1914605"/>
              <a:gd name="connsiteY12" fmla="*/ 203472 h 1220805"/>
              <a:gd name="connsiteX13" fmla="*/ 203472 w 1914605"/>
              <a:gd name="connsiteY13" fmla="*/ 0 h 12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14605" h="1220805">
                <a:moveTo>
                  <a:pt x="203472" y="0"/>
                </a:moveTo>
                <a:lnTo>
                  <a:pt x="1328130" y="0"/>
                </a:lnTo>
                <a:cubicBezTo>
                  <a:pt x="1412411" y="0"/>
                  <a:pt x="1484723" y="51243"/>
                  <a:pt x="1515612" y="124272"/>
                </a:cubicBezTo>
                <a:lnTo>
                  <a:pt x="1531591" y="203420"/>
                </a:lnTo>
                <a:lnTo>
                  <a:pt x="1561854" y="204606"/>
                </a:lnTo>
                <a:cubicBezTo>
                  <a:pt x="1726206" y="227490"/>
                  <a:pt x="1868955" y="345909"/>
                  <a:pt x="1914605" y="516275"/>
                </a:cubicBezTo>
                <a:cubicBezTo>
                  <a:pt x="1815767" y="438692"/>
                  <a:pt x="1693860" y="399407"/>
                  <a:pt x="1570813" y="402906"/>
                </a:cubicBezTo>
                <a:lnTo>
                  <a:pt x="1531602" y="408639"/>
                </a:lnTo>
                <a:lnTo>
                  <a:pt x="1531602" y="1017333"/>
                </a:lnTo>
                <a:cubicBezTo>
                  <a:pt x="1531602" y="1129707"/>
                  <a:pt x="1440504" y="1220805"/>
                  <a:pt x="1328130" y="1220805"/>
                </a:cubicBezTo>
                <a:lnTo>
                  <a:pt x="203472" y="1220805"/>
                </a:lnTo>
                <a:cubicBezTo>
                  <a:pt x="91098" y="1220805"/>
                  <a:pt x="0" y="1129707"/>
                  <a:pt x="0" y="1017333"/>
                </a:cubicBezTo>
                <a:lnTo>
                  <a:pt x="0" y="203472"/>
                </a:lnTo>
                <a:cubicBezTo>
                  <a:pt x="0" y="91098"/>
                  <a:pt x="91098" y="0"/>
                  <a:pt x="203472"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7" name="フリーフォーム: 図形 6">
            <a:extLst>
              <a:ext uri="{FF2B5EF4-FFF2-40B4-BE49-F238E27FC236}">
                <a16:creationId xmlns:a16="http://schemas.microsoft.com/office/drawing/2014/main" id="{8CD3E245-871A-0B09-BFEE-4ABE20EB9A9C}"/>
              </a:ext>
            </a:extLst>
          </p:cNvPr>
          <p:cNvSpPr/>
          <p:nvPr/>
        </p:nvSpPr>
        <p:spPr>
          <a:xfrm flipH="1">
            <a:off x="6179866" y="4450884"/>
            <a:ext cx="2178953" cy="1381984"/>
          </a:xfrm>
          <a:custGeom>
            <a:avLst/>
            <a:gdLst>
              <a:gd name="connsiteX0" fmla="*/ 471740 w 2178953"/>
              <a:gd name="connsiteY0" fmla="*/ 0 h 1381984"/>
              <a:gd name="connsiteX1" fmla="*/ 1948618 w 2178953"/>
              <a:gd name="connsiteY1" fmla="*/ 0 h 1381984"/>
              <a:gd name="connsiteX2" fmla="*/ 2178953 w 2178953"/>
              <a:gd name="connsiteY2" fmla="*/ 230335 h 1381984"/>
              <a:gd name="connsiteX3" fmla="*/ 2178953 w 2178953"/>
              <a:gd name="connsiteY3" fmla="*/ 1151649 h 1381984"/>
              <a:gd name="connsiteX4" fmla="*/ 1948618 w 2178953"/>
              <a:gd name="connsiteY4" fmla="*/ 1381984 h 1381984"/>
              <a:gd name="connsiteX5" fmla="*/ 471740 w 2178953"/>
              <a:gd name="connsiteY5" fmla="*/ 1381984 h 1381984"/>
              <a:gd name="connsiteX6" fmla="*/ 241405 w 2178953"/>
              <a:gd name="connsiteY6" fmla="*/ 1151649 h 1381984"/>
              <a:gd name="connsiteX7" fmla="*/ 241405 w 2178953"/>
              <a:gd name="connsiteY7" fmla="*/ 579384 h 1381984"/>
              <a:gd name="connsiteX8" fmla="*/ 235055 w 2178953"/>
              <a:gd name="connsiteY8" fmla="*/ 576977 h 1381984"/>
              <a:gd name="connsiteX9" fmla="*/ 14614 w 2178953"/>
              <a:gd name="connsiteY9" fmla="*/ 86035 h 1381984"/>
              <a:gd name="connsiteX10" fmla="*/ 155430 w 2178953"/>
              <a:gd name="connsiteY10" fmla="*/ 286008 h 1381984"/>
              <a:gd name="connsiteX11" fmla="*/ 241405 w 2178953"/>
              <a:gd name="connsiteY11" fmla="*/ 346140 h 1381984"/>
              <a:gd name="connsiteX12" fmla="*/ 241405 w 2178953"/>
              <a:gd name="connsiteY12" fmla="*/ 230335 h 1381984"/>
              <a:gd name="connsiteX13" fmla="*/ 471740 w 2178953"/>
              <a:gd name="connsiteY13" fmla="*/ 0 h 1381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78953" h="1381984">
                <a:moveTo>
                  <a:pt x="471740" y="0"/>
                </a:moveTo>
                <a:lnTo>
                  <a:pt x="1948618" y="0"/>
                </a:lnTo>
                <a:cubicBezTo>
                  <a:pt x="2075829" y="0"/>
                  <a:pt x="2178953" y="103124"/>
                  <a:pt x="2178953" y="230335"/>
                </a:cubicBezTo>
                <a:lnTo>
                  <a:pt x="2178953" y="1151649"/>
                </a:lnTo>
                <a:cubicBezTo>
                  <a:pt x="2178953" y="1278860"/>
                  <a:pt x="2075829" y="1381984"/>
                  <a:pt x="1948618" y="1381984"/>
                </a:cubicBezTo>
                <a:lnTo>
                  <a:pt x="471740" y="1381984"/>
                </a:lnTo>
                <a:cubicBezTo>
                  <a:pt x="344529" y="1381984"/>
                  <a:pt x="241405" y="1278860"/>
                  <a:pt x="241405" y="1151649"/>
                </a:cubicBezTo>
                <a:lnTo>
                  <a:pt x="241405" y="579384"/>
                </a:lnTo>
                <a:lnTo>
                  <a:pt x="235055" y="576977"/>
                </a:lnTo>
                <a:cubicBezTo>
                  <a:pt x="57909" y="488405"/>
                  <a:pt x="-38644" y="284795"/>
                  <a:pt x="14614" y="86035"/>
                </a:cubicBezTo>
                <a:cubicBezTo>
                  <a:pt x="45817" y="163774"/>
                  <a:pt x="94410" y="231898"/>
                  <a:pt x="155430" y="286008"/>
                </a:cubicBezTo>
                <a:lnTo>
                  <a:pt x="241405" y="346140"/>
                </a:lnTo>
                <a:lnTo>
                  <a:pt x="241405" y="230335"/>
                </a:lnTo>
                <a:cubicBezTo>
                  <a:pt x="241405" y="103124"/>
                  <a:pt x="344529" y="0"/>
                  <a:pt x="471740"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60" name="テキスト ボックス 59">
            <a:extLst>
              <a:ext uri="{FF2B5EF4-FFF2-40B4-BE49-F238E27FC236}">
                <a16:creationId xmlns:a16="http://schemas.microsoft.com/office/drawing/2014/main" id="{C6EE2695-3723-D482-8E4D-F777D3DD80CC}"/>
              </a:ext>
            </a:extLst>
          </p:cNvPr>
          <p:cNvSpPr txBox="1"/>
          <p:nvPr/>
        </p:nvSpPr>
        <p:spPr>
          <a:xfrm>
            <a:off x="5034677" y="2319564"/>
            <a:ext cx="1337573" cy="707886"/>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撮影は</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禁止だよ</a:t>
            </a:r>
          </a:p>
        </p:txBody>
      </p:sp>
      <p:sp>
        <p:nvSpPr>
          <p:cNvPr id="61" name="テキスト ボックス 60">
            <a:extLst>
              <a:ext uri="{FF2B5EF4-FFF2-40B4-BE49-F238E27FC236}">
                <a16:creationId xmlns:a16="http://schemas.microsoft.com/office/drawing/2014/main" id="{DC5B5261-0C96-65CD-2C2B-8BE157B045C8}"/>
              </a:ext>
            </a:extLst>
          </p:cNvPr>
          <p:cNvSpPr txBox="1"/>
          <p:nvPr/>
        </p:nvSpPr>
        <p:spPr>
          <a:xfrm>
            <a:off x="6306892" y="4673646"/>
            <a:ext cx="1725632"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えっもう</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あげちゃった</a:t>
            </a:r>
            <a:endParaRPr lang="en-US" altLang="ja-JP"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1181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8C567A-D8DD-97E8-E0BD-5E5D0B431762}"/>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B723DC53-B935-0446-75C5-1ADA8774D150}"/>
              </a:ext>
            </a:extLst>
          </p:cNvPr>
          <p:cNvSpPr/>
          <p:nvPr/>
        </p:nvSpPr>
        <p:spPr>
          <a:xfrm>
            <a:off x="209005" y="169817"/>
            <a:ext cx="9469519" cy="1700543"/>
          </a:xfrm>
          <a:prstGeom prst="roundRect">
            <a:avLst>
              <a:gd name="adj" fmla="val 14028"/>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5">
            <a:extLst>
              <a:ext uri="{FF2B5EF4-FFF2-40B4-BE49-F238E27FC236}">
                <a16:creationId xmlns:a16="http://schemas.microsoft.com/office/drawing/2014/main" id="{67E83CAD-76E3-90CC-732C-7AC43A48FC55}"/>
              </a:ext>
            </a:extLst>
          </p:cNvPr>
          <p:cNvSpPr txBox="1"/>
          <p:nvPr/>
        </p:nvSpPr>
        <p:spPr>
          <a:xfrm>
            <a:off x="621200" y="667266"/>
            <a:ext cx="8652279" cy="699402"/>
          </a:xfrm>
          <a:prstGeom prst="rect">
            <a:avLst/>
          </a:prstGeom>
          <a:noFill/>
        </p:spPr>
        <p:txBody>
          <a:bodyPr wrap="none" rtlCol="0">
            <a:prstTxWarp prst="textPlain">
              <a:avLst/>
            </a:prstTxWarp>
            <a:spAutoFit/>
          </a:bodyPr>
          <a:lstStyle/>
          <a:p>
            <a:pPr algn="ctr"/>
            <a:r>
              <a:rPr lang="en-US" altLang="ja-JP" b="1" dirty="0">
                <a:solidFill>
                  <a:schemeClr val="bg1"/>
                </a:solidFill>
                <a:latin typeface="メイリオ" panose="020B0604030504040204" pitchFamily="50" charset="-128"/>
                <a:ea typeface="メイリオ" panose="020B0604030504040204" pitchFamily="50" charset="-128"/>
              </a:rPr>
              <a:t>SNS</a:t>
            </a:r>
            <a:r>
              <a:rPr lang="ja-JP" altLang="en-US" b="1" dirty="0">
                <a:solidFill>
                  <a:schemeClr val="bg1"/>
                </a:solidFill>
                <a:latin typeface="メイリオ" panose="020B0604030504040204" pitchFamily="50" charset="-128"/>
                <a:ea typeface="メイリオ" panose="020B0604030504040204" pitchFamily="50" charset="-128"/>
              </a:rPr>
              <a:t>の「伝える力」と「広がる速さ」を意識して</a:t>
            </a:r>
          </a:p>
        </p:txBody>
      </p:sp>
      <p:sp>
        <p:nvSpPr>
          <p:cNvPr id="8" name="テキスト ボックス 7">
            <a:extLst>
              <a:ext uri="{FF2B5EF4-FFF2-40B4-BE49-F238E27FC236}">
                <a16:creationId xmlns:a16="http://schemas.microsoft.com/office/drawing/2014/main" id="{3BDE63F0-24EF-43E7-F649-906F91AF345E}"/>
              </a:ext>
            </a:extLst>
          </p:cNvPr>
          <p:cNvSpPr txBox="1"/>
          <p:nvPr/>
        </p:nvSpPr>
        <p:spPr>
          <a:xfrm>
            <a:off x="428433" y="2076206"/>
            <a:ext cx="4436878" cy="3877985"/>
          </a:xfrm>
          <a:prstGeom prst="rect">
            <a:avLst/>
          </a:prstGeom>
          <a:noFill/>
        </p:spPr>
        <p:txBody>
          <a:bodyPr wrap="square" rtlCol="0">
            <a:spAutoFit/>
          </a:bodyPr>
          <a:lstStyle/>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何気ないひとことが、</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誰かの心を深く傷つけることもあります。</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友達との楽しい写真も、他人には不快に見えることがあります。</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自分は大したことないと思っていても</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拡散されるリスクもあります。</a:t>
            </a:r>
            <a:endParaRPr lang="en-US" altLang="ja-JP" sz="2400" b="1" dirty="0">
              <a:latin typeface="メイリオ" panose="020B0604030504040204" pitchFamily="50" charset="-128"/>
              <a:ea typeface="メイリオ" panose="020B0604030504040204" pitchFamily="50" charset="-128"/>
            </a:endParaRPr>
          </a:p>
        </p:txBody>
      </p:sp>
      <p:sp>
        <p:nvSpPr>
          <p:cNvPr id="59" name="テキスト ボックス 58">
            <a:extLst>
              <a:ext uri="{FF2B5EF4-FFF2-40B4-BE49-F238E27FC236}">
                <a16:creationId xmlns:a16="http://schemas.microsoft.com/office/drawing/2014/main" id="{D28553DF-3599-82EC-3E08-03A3E138B63D}"/>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ja-JP" altLang="en-US" b="1" dirty="0">
                <a:solidFill>
                  <a:srgbClr val="FF0000"/>
                </a:solidFill>
                <a:latin typeface="メイリオ" panose="020B0604030504040204" pitchFamily="50" charset="-128"/>
                <a:ea typeface="メイリオ" panose="020B0604030504040204" pitchFamily="50" charset="-128"/>
              </a:rPr>
              <a:t>何気ない投稿が思わぬ事態を引き起こすかも</a:t>
            </a:r>
            <a:endParaRPr lang="en-US" altLang="ja-JP" b="1" dirty="0">
              <a:solidFill>
                <a:srgbClr val="FF0000"/>
              </a:solidFill>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002C79CC-598B-E9F3-44E7-124584F1C002}"/>
              </a:ext>
            </a:extLst>
          </p:cNvPr>
          <p:cNvGrpSpPr/>
          <p:nvPr/>
        </p:nvGrpSpPr>
        <p:grpSpPr>
          <a:xfrm>
            <a:off x="7615228" y="2959773"/>
            <a:ext cx="1635868" cy="2056112"/>
            <a:chOff x="-1403831" y="1638027"/>
            <a:chExt cx="2942394" cy="3698285"/>
          </a:xfrm>
        </p:grpSpPr>
        <p:sp>
          <p:nvSpPr>
            <p:cNvPr id="3" name="四角形: 角を丸くする 2">
              <a:extLst>
                <a:ext uri="{FF2B5EF4-FFF2-40B4-BE49-F238E27FC236}">
                  <a16:creationId xmlns:a16="http://schemas.microsoft.com/office/drawing/2014/main" id="{1CABE225-9C57-124A-2E9E-ED1AE546BEDF}"/>
                </a:ext>
              </a:extLst>
            </p:cNvPr>
            <p:cNvSpPr/>
            <p:nvPr/>
          </p:nvSpPr>
          <p:spPr>
            <a:xfrm rot="19800000">
              <a:off x="-1303862" y="3484673"/>
              <a:ext cx="1010303" cy="420759"/>
            </a:xfrm>
            <a:prstGeom prst="roundRect">
              <a:avLst>
                <a:gd name="adj" fmla="val 47037"/>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4" name="四角形: 上の 2 つの角を丸める 3">
              <a:extLst>
                <a:ext uri="{FF2B5EF4-FFF2-40B4-BE49-F238E27FC236}">
                  <a16:creationId xmlns:a16="http://schemas.microsoft.com/office/drawing/2014/main" id="{94528328-DF91-0870-EA0A-E4CC272E96A3}"/>
                </a:ext>
              </a:extLst>
            </p:cNvPr>
            <p:cNvSpPr/>
            <p:nvPr/>
          </p:nvSpPr>
          <p:spPr>
            <a:xfrm rot="18000000">
              <a:off x="949544" y="3216821"/>
              <a:ext cx="123229" cy="308478"/>
            </a:xfrm>
            <a:prstGeom prst="round2SameRect">
              <a:avLst>
                <a:gd name="adj1" fmla="val 50000"/>
                <a:gd name="adj2" fmla="val 0"/>
              </a:avLst>
            </a:prstGeom>
            <a:solidFill>
              <a:sysClr val="window" lastClr="FFFFFF">
                <a:lumMod val="95000"/>
              </a:sys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7" name="フリーフォーム: 図形 6">
              <a:extLst>
                <a:ext uri="{FF2B5EF4-FFF2-40B4-BE49-F238E27FC236}">
                  <a16:creationId xmlns:a16="http://schemas.microsoft.com/office/drawing/2014/main" id="{C7A1E063-6A60-92F7-6519-80FBE057FB06}"/>
                </a:ext>
              </a:extLst>
            </p:cNvPr>
            <p:cNvSpPr/>
            <p:nvPr/>
          </p:nvSpPr>
          <p:spPr>
            <a:xfrm rot="19800000">
              <a:off x="-1222515" y="2899001"/>
              <a:ext cx="2761078" cy="2437311"/>
            </a:xfrm>
            <a:custGeom>
              <a:avLst/>
              <a:gdLst>
                <a:gd name="connsiteX0" fmla="*/ 2306056 w 2761078"/>
                <a:gd name="connsiteY0" fmla="*/ 87463 h 2437311"/>
                <a:gd name="connsiteX1" fmla="*/ 2732787 w 2761078"/>
                <a:gd name="connsiteY1" fmla="*/ 1037831 h 2437311"/>
                <a:gd name="connsiteX2" fmla="*/ 2664055 w 2761078"/>
                <a:gd name="connsiteY2" fmla="*/ 1294341 h 2437311"/>
                <a:gd name="connsiteX3" fmla="*/ 1981197 w 2761078"/>
                <a:gd name="connsiteY3" fmla="*/ 1897672 h 2437311"/>
                <a:gd name="connsiteX4" fmla="*/ 1943423 w 2761078"/>
                <a:gd name="connsiteY4" fmla="*/ 1899153 h 2437311"/>
                <a:gd name="connsiteX5" fmla="*/ 1923623 w 2761078"/>
                <a:gd name="connsiteY5" fmla="*/ 1905300 h 2437311"/>
                <a:gd name="connsiteX6" fmla="*/ 1875821 w 2761078"/>
                <a:gd name="connsiteY6" fmla="*/ 1910118 h 2437311"/>
                <a:gd name="connsiteX7" fmla="*/ 1143341 w 2761078"/>
                <a:gd name="connsiteY7" fmla="*/ 1910117 h 2437311"/>
                <a:gd name="connsiteX8" fmla="*/ 907459 w 2761078"/>
                <a:gd name="connsiteY8" fmla="*/ 2318676 h 2437311"/>
                <a:gd name="connsiteX9" fmla="*/ 672725 w 2761078"/>
                <a:gd name="connsiteY9" fmla="*/ 2435515 h 2437311"/>
                <a:gd name="connsiteX10" fmla="*/ 583449 w 2761078"/>
                <a:gd name="connsiteY10" fmla="*/ 2405495 h 2437311"/>
                <a:gd name="connsiteX11" fmla="*/ 512812 w 2761078"/>
                <a:gd name="connsiteY11" fmla="*/ 2343190 h 2437311"/>
                <a:gd name="connsiteX12" fmla="*/ 496631 w 2761078"/>
                <a:gd name="connsiteY12" fmla="*/ 2081484 h 2437311"/>
                <a:gd name="connsiteX13" fmla="*/ 797326 w 2761078"/>
                <a:gd name="connsiteY13" fmla="*/ 1560666 h 2437311"/>
                <a:gd name="connsiteX14" fmla="*/ 898715 w 2761078"/>
                <a:gd name="connsiteY14" fmla="*/ 1466072 h 2437311"/>
                <a:gd name="connsiteX15" fmla="*/ 923461 w 2761078"/>
                <a:gd name="connsiteY15" fmla="*/ 1456832 h 2437311"/>
                <a:gd name="connsiteX16" fmla="*/ 927990 w 2761078"/>
                <a:gd name="connsiteY16" fmla="*/ 1454374 h 2437311"/>
                <a:gd name="connsiteX17" fmla="*/ 940173 w 2761078"/>
                <a:gd name="connsiteY17" fmla="*/ 1450592 h 2437311"/>
                <a:gd name="connsiteX18" fmla="*/ 941351 w 2761078"/>
                <a:gd name="connsiteY18" fmla="*/ 1450152 h 2437311"/>
                <a:gd name="connsiteX19" fmla="*/ 941658 w 2761078"/>
                <a:gd name="connsiteY19" fmla="*/ 1450131 h 2437311"/>
                <a:gd name="connsiteX20" fmla="*/ 972513 w 2761078"/>
                <a:gd name="connsiteY20" fmla="*/ 1440553 h 2437311"/>
                <a:gd name="connsiteX21" fmla="*/ 1020316 w 2761078"/>
                <a:gd name="connsiteY21" fmla="*/ 1435734 h 2437311"/>
                <a:gd name="connsiteX22" fmla="*/ 1127810 w 2761078"/>
                <a:gd name="connsiteY22" fmla="*/ 1435734 h 2437311"/>
                <a:gd name="connsiteX23" fmla="*/ 1112322 w 2761078"/>
                <a:gd name="connsiteY23" fmla="*/ 1401789 h 2437311"/>
                <a:gd name="connsiteX24" fmla="*/ 678527 w 2761078"/>
                <a:gd name="connsiteY24" fmla="*/ 1401788 h 2437311"/>
                <a:gd name="connsiteX25" fmla="*/ 442644 w 2761078"/>
                <a:gd name="connsiteY25" fmla="*/ 1810347 h 2437311"/>
                <a:gd name="connsiteX26" fmla="*/ 162442 w 2761078"/>
                <a:gd name="connsiteY26" fmla="*/ 1916893 h 2437311"/>
                <a:gd name="connsiteX27" fmla="*/ 118634 w 2761078"/>
                <a:gd name="connsiteY27" fmla="*/ 1897166 h 2437311"/>
                <a:gd name="connsiteX28" fmla="*/ 118635 w 2761078"/>
                <a:gd name="connsiteY28" fmla="*/ 1897166 h 2437311"/>
                <a:gd name="connsiteX29" fmla="*/ 118634 w 2761078"/>
                <a:gd name="connsiteY29" fmla="*/ 1897165 h 2437311"/>
                <a:gd name="connsiteX30" fmla="*/ 118634 w 2761078"/>
                <a:gd name="connsiteY30" fmla="*/ 1897166 h 2437311"/>
                <a:gd name="connsiteX31" fmla="*/ 79646 w 2761078"/>
                <a:gd name="connsiteY31" fmla="*/ 1869091 h 2437311"/>
                <a:gd name="connsiteX32" fmla="*/ 31817 w 2761078"/>
                <a:gd name="connsiteY32" fmla="*/ 1573156 h 2437311"/>
                <a:gd name="connsiteX33" fmla="*/ 332511 w 2761078"/>
                <a:gd name="connsiteY33" fmla="*/ 1052337 h 2437311"/>
                <a:gd name="connsiteX34" fmla="*/ 433901 w 2761078"/>
                <a:gd name="connsiteY34" fmla="*/ 957742 h 2437311"/>
                <a:gd name="connsiteX35" fmla="*/ 458646 w 2761078"/>
                <a:gd name="connsiteY35" fmla="*/ 948503 h 2437311"/>
                <a:gd name="connsiteX36" fmla="*/ 463175 w 2761078"/>
                <a:gd name="connsiteY36" fmla="*/ 946045 h 2437311"/>
                <a:gd name="connsiteX37" fmla="*/ 475359 w 2761078"/>
                <a:gd name="connsiteY37" fmla="*/ 942263 h 2437311"/>
                <a:gd name="connsiteX38" fmla="*/ 476535 w 2761078"/>
                <a:gd name="connsiteY38" fmla="*/ 941824 h 2437311"/>
                <a:gd name="connsiteX39" fmla="*/ 476843 w 2761078"/>
                <a:gd name="connsiteY39" fmla="*/ 941802 h 2437311"/>
                <a:gd name="connsiteX40" fmla="*/ 507698 w 2761078"/>
                <a:gd name="connsiteY40" fmla="*/ 932224 h 2437311"/>
                <a:gd name="connsiteX41" fmla="*/ 555501 w 2761078"/>
                <a:gd name="connsiteY41" fmla="*/ 927405 h 2437311"/>
                <a:gd name="connsiteX42" fmla="*/ 1060397 w 2761078"/>
                <a:gd name="connsiteY42" fmla="*/ 927405 h 2437311"/>
                <a:gd name="connsiteX43" fmla="*/ 1071657 w 2761078"/>
                <a:gd name="connsiteY43" fmla="*/ 867659 h 2437311"/>
                <a:gd name="connsiteX44" fmla="*/ 1140388 w 2761078"/>
                <a:gd name="connsiteY44" fmla="*/ 611150 h 2437311"/>
                <a:gd name="connsiteX45" fmla="*/ 2149928 w 2761078"/>
                <a:gd name="connsiteY45" fmla="*/ 28291 h 2437311"/>
                <a:gd name="connsiteX46" fmla="*/ 2306056 w 2761078"/>
                <a:gd name="connsiteY46" fmla="*/ 87463 h 243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761078" h="2437311">
                  <a:moveTo>
                    <a:pt x="2306056" y="87463"/>
                  </a:moveTo>
                  <a:cubicBezTo>
                    <a:pt x="2648978" y="258921"/>
                    <a:pt x="2835884" y="653068"/>
                    <a:pt x="2732787" y="1037831"/>
                  </a:cubicBezTo>
                  <a:lnTo>
                    <a:pt x="2664055" y="1294341"/>
                  </a:lnTo>
                  <a:cubicBezTo>
                    <a:pt x="2575686" y="1624138"/>
                    <a:pt x="2299352" y="1853373"/>
                    <a:pt x="1981197" y="1897672"/>
                  </a:cubicBezTo>
                  <a:lnTo>
                    <a:pt x="1943423" y="1899153"/>
                  </a:lnTo>
                  <a:lnTo>
                    <a:pt x="1923623" y="1905300"/>
                  </a:lnTo>
                  <a:cubicBezTo>
                    <a:pt x="1908182" y="1908459"/>
                    <a:pt x="1892195" y="1910118"/>
                    <a:pt x="1875821" y="1910118"/>
                  </a:cubicBezTo>
                  <a:lnTo>
                    <a:pt x="1143341" y="1910117"/>
                  </a:lnTo>
                  <a:lnTo>
                    <a:pt x="907459" y="2318676"/>
                  </a:lnTo>
                  <a:cubicBezTo>
                    <a:pt x="858334" y="2403761"/>
                    <a:pt x="764455" y="2446897"/>
                    <a:pt x="672725" y="2435515"/>
                  </a:cubicBezTo>
                  <a:lnTo>
                    <a:pt x="583449" y="2405495"/>
                  </a:lnTo>
                  <a:lnTo>
                    <a:pt x="512812" y="2343190"/>
                  </a:lnTo>
                  <a:cubicBezTo>
                    <a:pt x="457090" y="2269441"/>
                    <a:pt x="447506" y="2166570"/>
                    <a:pt x="496631" y="2081484"/>
                  </a:cubicBezTo>
                  <a:lnTo>
                    <a:pt x="797326" y="1560666"/>
                  </a:lnTo>
                  <a:cubicBezTo>
                    <a:pt x="821887" y="1518124"/>
                    <a:pt x="857638" y="1486069"/>
                    <a:pt x="898715" y="1466072"/>
                  </a:cubicBezTo>
                  <a:lnTo>
                    <a:pt x="923461" y="1456832"/>
                  </a:lnTo>
                  <a:lnTo>
                    <a:pt x="927990" y="1454374"/>
                  </a:lnTo>
                  <a:lnTo>
                    <a:pt x="940173" y="1450592"/>
                  </a:lnTo>
                  <a:lnTo>
                    <a:pt x="941351" y="1450152"/>
                  </a:lnTo>
                  <a:lnTo>
                    <a:pt x="941658" y="1450131"/>
                  </a:lnTo>
                  <a:lnTo>
                    <a:pt x="972513" y="1440553"/>
                  </a:lnTo>
                  <a:cubicBezTo>
                    <a:pt x="987954" y="1437393"/>
                    <a:pt x="1003941" y="1435734"/>
                    <a:pt x="1020316" y="1435734"/>
                  </a:cubicBezTo>
                  <a:lnTo>
                    <a:pt x="1127810" y="1435734"/>
                  </a:lnTo>
                  <a:lnTo>
                    <a:pt x="1112322" y="1401789"/>
                  </a:lnTo>
                  <a:lnTo>
                    <a:pt x="678527" y="1401788"/>
                  </a:lnTo>
                  <a:lnTo>
                    <a:pt x="442644" y="1810347"/>
                  </a:lnTo>
                  <a:cubicBezTo>
                    <a:pt x="385333" y="1909614"/>
                    <a:pt x="267104" y="1951782"/>
                    <a:pt x="162442" y="1916893"/>
                  </a:cubicBezTo>
                  <a:lnTo>
                    <a:pt x="118634" y="1897166"/>
                  </a:lnTo>
                  <a:lnTo>
                    <a:pt x="118635" y="1897166"/>
                  </a:lnTo>
                  <a:lnTo>
                    <a:pt x="118634" y="1897165"/>
                  </a:lnTo>
                  <a:lnTo>
                    <a:pt x="118634" y="1897166"/>
                  </a:lnTo>
                  <a:lnTo>
                    <a:pt x="79646" y="1869091"/>
                  </a:lnTo>
                  <a:cubicBezTo>
                    <a:pt x="-2899" y="1795895"/>
                    <a:pt x="-25495" y="1672422"/>
                    <a:pt x="31817" y="1573156"/>
                  </a:cubicBezTo>
                  <a:lnTo>
                    <a:pt x="332511" y="1052337"/>
                  </a:lnTo>
                  <a:cubicBezTo>
                    <a:pt x="357073" y="1009795"/>
                    <a:pt x="392824" y="977739"/>
                    <a:pt x="433901" y="957742"/>
                  </a:cubicBezTo>
                  <a:lnTo>
                    <a:pt x="458646" y="948503"/>
                  </a:lnTo>
                  <a:lnTo>
                    <a:pt x="463175" y="946045"/>
                  </a:lnTo>
                  <a:lnTo>
                    <a:pt x="475359" y="942263"/>
                  </a:lnTo>
                  <a:lnTo>
                    <a:pt x="476535" y="941824"/>
                  </a:lnTo>
                  <a:lnTo>
                    <a:pt x="476843" y="941802"/>
                  </a:lnTo>
                  <a:lnTo>
                    <a:pt x="507698" y="932224"/>
                  </a:lnTo>
                  <a:cubicBezTo>
                    <a:pt x="523139" y="929064"/>
                    <a:pt x="539126" y="927405"/>
                    <a:pt x="555501" y="927405"/>
                  </a:cubicBezTo>
                  <a:lnTo>
                    <a:pt x="1060397" y="927405"/>
                  </a:lnTo>
                  <a:lnTo>
                    <a:pt x="1071657" y="867659"/>
                  </a:lnTo>
                  <a:lnTo>
                    <a:pt x="1140388" y="611150"/>
                  </a:lnTo>
                  <a:cubicBezTo>
                    <a:pt x="1258213" y="171420"/>
                    <a:pt x="1710199" y="-89534"/>
                    <a:pt x="2149928" y="28291"/>
                  </a:cubicBezTo>
                  <a:cubicBezTo>
                    <a:pt x="2204894" y="43019"/>
                    <a:pt x="2257067" y="62968"/>
                    <a:pt x="2306056" y="87463"/>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0" name="楕円 59">
              <a:extLst>
                <a:ext uri="{FF2B5EF4-FFF2-40B4-BE49-F238E27FC236}">
                  <a16:creationId xmlns:a16="http://schemas.microsoft.com/office/drawing/2014/main" id="{0B7E437F-4F48-58EE-4116-37873F1A6B7F}"/>
                </a:ext>
              </a:extLst>
            </p:cNvPr>
            <p:cNvSpPr/>
            <p:nvPr/>
          </p:nvSpPr>
          <p:spPr>
            <a:xfrm>
              <a:off x="-1403831" y="1638027"/>
              <a:ext cx="663637" cy="663637"/>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1" name="楕円 60">
              <a:extLst>
                <a:ext uri="{FF2B5EF4-FFF2-40B4-BE49-F238E27FC236}">
                  <a16:creationId xmlns:a16="http://schemas.microsoft.com/office/drawing/2014/main" id="{D949535F-210B-1A34-CCED-3FEF1A8683ED}"/>
                </a:ext>
              </a:extLst>
            </p:cNvPr>
            <p:cNvSpPr/>
            <p:nvPr/>
          </p:nvSpPr>
          <p:spPr>
            <a:xfrm>
              <a:off x="-1241589" y="1638027"/>
              <a:ext cx="1866891" cy="1866891"/>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2" name="フリーフォーム: 図形 61">
              <a:extLst>
                <a:ext uri="{FF2B5EF4-FFF2-40B4-BE49-F238E27FC236}">
                  <a16:creationId xmlns:a16="http://schemas.microsoft.com/office/drawing/2014/main" id="{E15AC97F-9A15-7FCC-46B2-86BF15FB47FB}"/>
                </a:ext>
              </a:extLst>
            </p:cNvPr>
            <p:cNvSpPr/>
            <p:nvPr/>
          </p:nvSpPr>
          <p:spPr>
            <a:xfrm>
              <a:off x="64687" y="1638027"/>
              <a:ext cx="642106" cy="652488"/>
            </a:xfrm>
            <a:custGeom>
              <a:avLst/>
              <a:gdLst>
                <a:gd name="connsiteX0" fmla="*/ 310287 w 642106"/>
                <a:gd name="connsiteY0" fmla="*/ 0 h 652488"/>
                <a:gd name="connsiteX1" fmla="*/ 642106 w 642106"/>
                <a:gd name="connsiteY1" fmla="*/ 331819 h 652488"/>
                <a:gd name="connsiteX2" fmla="*/ 439446 w 642106"/>
                <a:gd name="connsiteY2" fmla="*/ 637562 h 652488"/>
                <a:gd name="connsiteX3" fmla="*/ 391362 w 642106"/>
                <a:gd name="connsiteY3" fmla="*/ 652488 h 652488"/>
                <a:gd name="connsiteX4" fmla="*/ 387587 w 642106"/>
                <a:gd name="connsiteY4" fmla="*/ 642174 h 652488"/>
                <a:gd name="connsiteX5" fmla="*/ 68189 w 642106"/>
                <a:gd name="connsiteY5" fmla="*/ 254309 h 652488"/>
                <a:gd name="connsiteX6" fmla="*/ 0 w 642106"/>
                <a:gd name="connsiteY6" fmla="*/ 217297 h 652488"/>
                <a:gd name="connsiteX7" fmla="*/ 4544 w 642106"/>
                <a:gd name="connsiteY7" fmla="*/ 202660 h 652488"/>
                <a:gd name="connsiteX8" fmla="*/ 310287 w 642106"/>
                <a:gd name="connsiteY8" fmla="*/ 0 h 6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106" h="652488">
                  <a:moveTo>
                    <a:pt x="310287" y="0"/>
                  </a:moveTo>
                  <a:cubicBezTo>
                    <a:pt x="493546" y="0"/>
                    <a:pt x="642106" y="148560"/>
                    <a:pt x="642106" y="331819"/>
                  </a:cubicBezTo>
                  <a:cubicBezTo>
                    <a:pt x="642106" y="469263"/>
                    <a:pt x="558541" y="587189"/>
                    <a:pt x="439446" y="637562"/>
                  </a:cubicBezTo>
                  <a:lnTo>
                    <a:pt x="391362" y="652488"/>
                  </a:lnTo>
                  <a:lnTo>
                    <a:pt x="387587" y="642174"/>
                  </a:lnTo>
                  <a:cubicBezTo>
                    <a:pt x="320672" y="483970"/>
                    <a:pt x="208889" y="349364"/>
                    <a:pt x="68189" y="254309"/>
                  </a:cubicBezTo>
                  <a:lnTo>
                    <a:pt x="0" y="217297"/>
                  </a:lnTo>
                  <a:lnTo>
                    <a:pt x="4544" y="202660"/>
                  </a:lnTo>
                  <a:cubicBezTo>
                    <a:pt x="54917" y="83565"/>
                    <a:pt x="172843" y="0"/>
                    <a:pt x="310287" y="0"/>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3" name="楕円 62">
              <a:extLst>
                <a:ext uri="{FF2B5EF4-FFF2-40B4-BE49-F238E27FC236}">
                  <a16:creationId xmlns:a16="http://schemas.microsoft.com/office/drawing/2014/main" id="{B70F97F9-3379-50B9-F253-4813D6D50879}"/>
                </a:ext>
              </a:extLst>
            </p:cNvPr>
            <p:cNvSpPr/>
            <p:nvPr/>
          </p:nvSpPr>
          <p:spPr>
            <a:xfrm>
              <a:off x="-1017003" y="2796432"/>
              <a:ext cx="910324" cy="757923"/>
            </a:xfrm>
            <a:prstGeom prst="ellipse">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4" name="四角形: 角を丸くする 63">
              <a:extLst>
                <a:ext uri="{FF2B5EF4-FFF2-40B4-BE49-F238E27FC236}">
                  <a16:creationId xmlns:a16="http://schemas.microsoft.com/office/drawing/2014/main" id="{2E2AC2F4-67FA-97F0-8EA4-CE4691A4DD84}"/>
                </a:ext>
              </a:extLst>
            </p:cNvPr>
            <p:cNvSpPr/>
            <p:nvPr/>
          </p:nvSpPr>
          <p:spPr>
            <a:xfrm rot="20755268">
              <a:off x="-957091" y="3271542"/>
              <a:ext cx="607140" cy="901247"/>
            </a:xfrm>
            <a:prstGeom prst="roundRect">
              <a:avLst>
                <a:gd name="adj" fmla="val 6697"/>
              </a:avLst>
            </a:prstGeom>
            <a:solidFill>
              <a:sysClr val="windowText" lastClr="000000">
                <a:lumMod val="65000"/>
                <a:lumOff val="3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5" name="フリーフォーム: 図形 64">
              <a:extLst>
                <a:ext uri="{FF2B5EF4-FFF2-40B4-BE49-F238E27FC236}">
                  <a16:creationId xmlns:a16="http://schemas.microsoft.com/office/drawing/2014/main" id="{F8C5A527-B42B-8744-235E-35D4166D0D4B}"/>
                </a:ext>
              </a:extLst>
            </p:cNvPr>
            <p:cNvSpPr/>
            <p:nvPr/>
          </p:nvSpPr>
          <p:spPr>
            <a:xfrm rot="1985548">
              <a:off x="-301631" y="3044018"/>
              <a:ext cx="1064465" cy="1502681"/>
            </a:xfrm>
            <a:custGeom>
              <a:avLst/>
              <a:gdLst>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 name="connsiteX0" fmla="*/ 865656 w 1064465"/>
                <a:gd name="connsiteY0" fmla="*/ 197405 h 1700086"/>
                <a:gd name="connsiteX1" fmla="*/ 973332 w 1064465"/>
                <a:gd name="connsiteY1" fmla="*/ 1170369 h 1700086"/>
                <a:gd name="connsiteX2" fmla="*/ 277230 w 1064465"/>
                <a:gd name="connsiteY2" fmla="*/ 1684371 h 1700086"/>
                <a:gd name="connsiteX3" fmla="*/ 192970 w 1064465"/>
                <a:gd name="connsiteY3" fmla="*/ 1690946 h 1700086"/>
                <a:gd name="connsiteX4" fmla="*/ 154082 w 1064465"/>
                <a:gd name="connsiteY4" fmla="*/ 1700086 h 1700086"/>
                <a:gd name="connsiteX5" fmla="*/ 0 w 1064465"/>
                <a:gd name="connsiteY5" fmla="*/ 1520710 h 1700086"/>
                <a:gd name="connsiteX6" fmla="*/ 94106 w 1064465"/>
                <a:gd name="connsiteY6" fmla="*/ 1355430 h 1700086"/>
                <a:gd name="connsiteX7" fmla="*/ 144108 w 1064465"/>
                <a:gd name="connsiteY7" fmla="*/ 1343678 h 1700086"/>
                <a:gd name="connsiteX8" fmla="*/ 144104 w 1064465"/>
                <a:gd name="connsiteY8" fmla="*/ 1343157 h 1700086"/>
                <a:gd name="connsiteX9" fmla="*/ 147432 w 1064465"/>
                <a:gd name="connsiteY9" fmla="*/ 1342897 h 1700086"/>
                <a:gd name="connsiteX10" fmla="*/ 154082 w 1064465"/>
                <a:gd name="connsiteY10" fmla="*/ 1341334 h 1700086"/>
                <a:gd name="connsiteX11" fmla="*/ 157417 w 1064465"/>
                <a:gd name="connsiteY11" fmla="*/ 1342118 h 1700086"/>
                <a:gd name="connsiteX12" fmla="*/ 225072 w 1064465"/>
                <a:gd name="connsiteY12" fmla="*/ 1336839 h 1700086"/>
                <a:gd name="connsiteX13" fmla="*/ 656558 w 1064465"/>
                <a:gd name="connsiteY13" fmla="*/ 1018230 h 1700086"/>
                <a:gd name="connsiteX14" fmla="*/ 589813 w 1064465"/>
                <a:gd name="connsiteY14" fmla="*/ 415129 h 1700086"/>
                <a:gd name="connsiteX15" fmla="*/ 573528 w 1064465"/>
                <a:gd name="connsiteY15" fmla="*/ 3315 h 1700086"/>
                <a:gd name="connsiteX16" fmla="*/ 865656 w 1064465"/>
                <a:gd name="connsiteY16" fmla="*/ 19740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16" fmla="*/ 664968 w 1064465"/>
                <a:gd name="connsiteY16" fmla="*/ 9475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465" h="1502681">
                  <a:moveTo>
                    <a:pt x="865656" y="0"/>
                  </a:moveTo>
                  <a:cubicBezTo>
                    <a:pt x="1084408" y="277147"/>
                    <a:pt x="1126190" y="654692"/>
                    <a:pt x="973332" y="972964"/>
                  </a:cubicBezTo>
                  <a:cubicBezTo>
                    <a:pt x="839581" y="1251452"/>
                    <a:pt x="577250" y="1441996"/>
                    <a:pt x="277230" y="1486966"/>
                  </a:cubicBezTo>
                  <a:lnTo>
                    <a:pt x="192970" y="1493541"/>
                  </a:lnTo>
                  <a:lnTo>
                    <a:pt x="154082" y="1502681"/>
                  </a:lnTo>
                  <a:cubicBezTo>
                    <a:pt x="68985" y="1502681"/>
                    <a:pt x="0" y="1422372"/>
                    <a:pt x="0" y="1323305"/>
                  </a:cubicBezTo>
                  <a:cubicBezTo>
                    <a:pt x="0" y="1249005"/>
                    <a:pt x="38804" y="1185256"/>
                    <a:pt x="94106" y="1158025"/>
                  </a:cubicBezTo>
                  <a:lnTo>
                    <a:pt x="144108" y="1146273"/>
                  </a:lnTo>
                  <a:cubicBezTo>
                    <a:pt x="144107" y="1146099"/>
                    <a:pt x="144105" y="1145926"/>
                    <a:pt x="144104" y="1145752"/>
                  </a:cubicBezTo>
                  <a:lnTo>
                    <a:pt x="147432" y="1145492"/>
                  </a:lnTo>
                  <a:lnTo>
                    <a:pt x="154082" y="1143929"/>
                  </a:lnTo>
                  <a:lnTo>
                    <a:pt x="157417" y="1144713"/>
                  </a:lnTo>
                  <a:lnTo>
                    <a:pt x="225072" y="1139434"/>
                  </a:lnTo>
                  <a:cubicBezTo>
                    <a:pt x="411043" y="1111559"/>
                    <a:pt x="573651" y="993448"/>
                    <a:pt x="656558" y="820825"/>
                  </a:cubicBezTo>
                  <a:cubicBezTo>
                    <a:pt x="751309" y="623541"/>
                    <a:pt x="725409" y="389515"/>
                    <a:pt x="589813" y="217724"/>
                  </a:cubicBezTo>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6" name="楕円 65">
              <a:extLst>
                <a:ext uri="{FF2B5EF4-FFF2-40B4-BE49-F238E27FC236}">
                  <a16:creationId xmlns:a16="http://schemas.microsoft.com/office/drawing/2014/main" id="{8E27F0C9-B62F-CBD6-BD9A-D6B1CAE53A9E}"/>
                </a:ext>
              </a:extLst>
            </p:cNvPr>
            <p:cNvSpPr/>
            <p:nvPr/>
          </p:nvSpPr>
          <p:spPr>
            <a:xfrm>
              <a:off x="-822430" y="2709806"/>
              <a:ext cx="294026" cy="294026"/>
            </a:xfrm>
            <a:prstGeom prst="ellipse">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7" name="弦 66">
              <a:extLst>
                <a:ext uri="{FF2B5EF4-FFF2-40B4-BE49-F238E27FC236}">
                  <a16:creationId xmlns:a16="http://schemas.microsoft.com/office/drawing/2014/main" id="{82A999D8-217B-5269-7B93-5E8342215FA6}"/>
                </a:ext>
              </a:extLst>
            </p:cNvPr>
            <p:cNvSpPr/>
            <p:nvPr/>
          </p:nvSpPr>
          <p:spPr>
            <a:xfrm>
              <a:off x="-1146567" y="2342247"/>
              <a:ext cx="368273" cy="368273"/>
            </a:xfrm>
            <a:prstGeom prst="chord">
              <a:avLst>
                <a:gd name="adj1" fmla="val 435548"/>
                <a:gd name="adj2" fmla="val 14469991"/>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8" name="弦 67">
              <a:extLst>
                <a:ext uri="{FF2B5EF4-FFF2-40B4-BE49-F238E27FC236}">
                  <a16:creationId xmlns:a16="http://schemas.microsoft.com/office/drawing/2014/main" id="{E19FE213-DD4B-9EBE-D178-3E9C5F4587E1}"/>
                </a:ext>
              </a:extLst>
            </p:cNvPr>
            <p:cNvSpPr/>
            <p:nvPr/>
          </p:nvSpPr>
          <p:spPr>
            <a:xfrm flipH="1">
              <a:off x="-368273" y="2342247"/>
              <a:ext cx="368273" cy="368273"/>
            </a:xfrm>
            <a:prstGeom prst="chord">
              <a:avLst>
                <a:gd name="adj1" fmla="val 435548"/>
                <a:gd name="adj2" fmla="val 14469991"/>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69" name="楕円 68">
              <a:extLst>
                <a:ext uri="{FF2B5EF4-FFF2-40B4-BE49-F238E27FC236}">
                  <a16:creationId xmlns:a16="http://schemas.microsoft.com/office/drawing/2014/main" id="{D12E2BD2-C506-114E-C7B3-09D79A6FD1A9}"/>
                </a:ext>
              </a:extLst>
            </p:cNvPr>
            <p:cNvSpPr/>
            <p:nvPr/>
          </p:nvSpPr>
          <p:spPr>
            <a:xfrm>
              <a:off x="-781946" y="3411974"/>
              <a:ext cx="109276" cy="109276"/>
            </a:xfrm>
            <a:prstGeom prst="ellipse">
              <a:avLst/>
            </a:prstGeom>
            <a:solidFill>
              <a:sysClr val="window" lastClr="FFFFFF">
                <a:lumMod val="8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70" name="楕円 69">
              <a:extLst>
                <a:ext uri="{FF2B5EF4-FFF2-40B4-BE49-F238E27FC236}">
                  <a16:creationId xmlns:a16="http://schemas.microsoft.com/office/drawing/2014/main" id="{ACE0B69B-7FEC-FD30-F6F0-43806A727130}"/>
                </a:ext>
              </a:extLst>
            </p:cNvPr>
            <p:cNvSpPr/>
            <p:nvPr/>
          </p:nvSpPr>
          <p:spPr>
            <a:xfrm>
              <a:off x="-760230" y="3433690"/>
              <a:ext cx="65844" cy="65844"/>
            </a:xfrm>
            <a:prstGeom prst="ellipse">
              <a:avLst/>
            </a:prstGeom>
            <a:solidFill>
              <a:srgbClr val="00B0F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sp>
        <p:nvSpPr>
          <p:cNvPr id="71" name="フリーフォーム: 図形 70">
            <a:extLst>
              <a:ext uri="{FF2B5EF4-FFF2-40B4-BE49-F238E27FC236}">
                <a16:creationId xmlns:a16="http://schemas.microsoft.com/office/drawing/2014/main" id="{5F644D1E-C618-D3F6-5103-EBD71E214E7C}"/>
              </a:ext>
            </a:extLst>
          </p:cNvPr>
          <p:cNvSpPr/>
          <p:nvPr/>
        </p:nvSpPr>
        <p:spPr>
          <a:xfrm>
            <a:off x="5084989" y="2018003"/>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2" name="テキスト ボックス 71">
            <a:extLst>
              <a:ext uri="{FF2B5EF4-FFF2-40B4-BE49-F238E27FC236}">
                <a16:creationId xmlns:a16="http://schemas.microsoft.com/office/drawing/2014/main" id="{E5BBB68F-F6C5-C000-C9E6-7B8A5460A18B}"/>
              </a:ext>
            </a:extLst>
          </p:cNvPr>
          <p:cNvSpPr txBox="1"/>
          <p:nvPr/>
        </p:nvSpPr>
        <p:spPr>
          <a:xfrm>
            <a:off x="5052147" y="2282282"/>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endParaRPr lang="en-US" altLang="ja-JP" sz="2000" b="1" dirty="0">
              <a:latin typeface="メイリオ" panose="020B0604030504040204" pitchFamily="50" charset="-128"/>
              <a:ea typeface="メイリオ" panose="020B0604030504040204" pitchFamily="50" charset="-128"/>
            </a:endParaRPr>
          </a:p>
        </p:txBody>
      </p:sp>
      <p:sp>
        <p:nvSpPr>
          <p:cNvPr id="75" name="フリーフォーム: 図形 74">
            <a:extLst>
              <a:ext uri="{FF2B5EF4-FFF2-40B4-BE49-F238E27FC236}">
                <a16:creationId xmlns:a16="http://schemas.microsoft.com/office/drawing/2014/main" id="{C26F60F7-1A03-1B71-A8B1-39F666F795C1}"/>
              </a:ext>
            </a:extLst>
          </p:cNvPr>
          <p:cNvSpPr/>
          <p:nvPr/>
        </p:nvSpPr>
        <p:spPr>
          <a:xfrm flipV="1">
            <a:off x="5653771" y="4006010"/>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6" name="テキスト ボックス 75">
            <a:extLst>
              <a:ext uri="{FF2B5EF4-FFF2-40B4-BE49-F238E27FC236}">
                <a16:creationId xmlns:a16="http://schemas.microsoft.com/office/drawing/2014/main" id="{6754C04E-9B88-B8E2-FB57-4E5A814FA1E2}"/>
              </a:ext>
            </a:extLst>
          </p:cNvPr>
          <p:cNvSpPr txBox="1"/>
          <p:nvPr/>
        </p:nvSpPr>
        <p:spPr>
          <a:xfrm>
            <a:off x="5582970" y="4346765"/>
            <a:ext cx="1967929" cy="1323439"/>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どうせ</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身内しか</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見ないし</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いいだろう</a:t>
            </a:r>
          </a:p>
        </p:txBody>
      </p:sp>
    </p:spTree>
    <p:extLst>
      <p:ext uri="{BB962C8B-B14F-4D97-AF65-F5344CB8AC3E}">
        <p14:creationId xmlns:p14="http://schemas.microsoft.com/office/powerpoint/2010/main" val="220097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DB77B-1A2B-D92A-3190-17B8385B608E}"/>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95DE141A-A957-A68D-0D92-8225E56A67B0}"/>
              </a:ext>
            </a:extLst>
          </p:cNvPr>
          <p:cNvSpPr/>
          <p:nvPr/>
        </p:nvSpPr>
        <p:spPr>
          <a:xfrm>
            <a:off x="209005" y="169817"/>
            <a:ext cx="9469519" cy="1700543"/>
          </a:xfrm>
          <a:prstGeom prst="roundRect">
            <a:avLst>
              <a:gd name="adj" fmla="val 14028"/>
            </a:avLst>
          </a:prstGeom>
          <a:solidFill>
            <a:schemeClr val="bg1"/>
          </a:solid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5">
            <a:extLst>
              <a:ext uri="{FF2B5EF4-FFF2-40B4-BE49-F238E27FC236}">
                <a16:creationId xmlns:a16="http://schemas.microsoft.com/office/drawing/2014/main" id="{A69600CB-17A7-BC50-00AD-DA03B8B9EBAC}"/>
              </a:ext>
            </a:extLst>
          </p:cNvPr>
          <p:cNvSpPr txBox="1"/>
          <p:nvPr/>
        </p:nvSpPr>
        <p:spPr>
          <a:xfrm>
            <a:off x="621200" y="667266"/>
            <a:ext cx="8652279" cy="699402"/>
          </a:xfrm>
          <a:prstGeom prst="rect">
            <a:avLst/>
          </a:prstGeom>
          <a:noFill/>
        </p:spPr>
        <p:txBody>
          <a:bodyPr wrap="none" rtlCol="0">
            <a:prstTxWarp prst="textPlain">
              <a:avLst/>
            </a:prstTxWarp>
            <a:spAutoFit/>
          </a:bodyPr>
          <a:lstStyle/>
          <a:p>
            <a:pPr algn="ctr"/>
            <a:r>
              <a:rPr lang="en-US" altLang="ja-JP" b="1" dirty="0">
                <a:solidFill>
                  <a:srgbClr val="002060"/>
                </a:solidFill>
                <a:latin typeface="メイリオ" panose="020B0604030504040204" pitchFamily="50" charset="-128"/>
                <a:ea typeface="メイリオ" panose="020B0604030504040204" pitchFamily="50" charset="-128"/>
              </a:rPr>
              <a:t>SNS</a:t>
            </a:r>
            <a:r>
              <a:rPr lang="ja-JP" altLang="en-US" b="1" dirty="0">
                <a:solidFill>
                  <a:srgbClr val="002060"/>
                </a:solidFill>
                <a:latin typeface="メイリオ" panose="020B0604030504040204" pitchFamily="50" charset="-128"/>
                <a:ea typeface="メイリオ" panose="020B0604030504040204" pitchFamily="50" charset="-128"/>
              </a:rPr>
              <a:t>へのアップ前に一呼吸おいて確認を</a:t>
            </a:r>
            <a:endParaRPr lang="en-US" altLang="ja-JP" b="1" dirty="0">
              <a:solidFill>
                <a:srgbClr val="002060"/>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B630EED6-698D-ADB1-7C11-6EBB6F50AD63}"/>
              </a:ext>
            </a:extLst>
          </p:cNvPr>
          <p:cNvSpPr txBox="1"/>
          <p:nvPr/>
        </p:nvSpPr>
        <p:spPr>
          <a:xfrm>
            <a:off x="428433" y="2076206"/>
            <a:ext cx="4436878" cy="3877985"/>
          </a:xfrm>
          <a:prstGeom prst="rect">
            <a:avLst/>
          </a:prstGeom>
          <a:noFill/>
        </p:spPr>
        <p:txBody>
          <a:bodyPr wrap="square" rtlCol="0">
            <a:spAutoFit/>
          </a:bodyPr>
          <a:lstStyle/>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軽い一言が誰かの心に深い傷を残すことがあると忘れないでください。</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友だち同士で楽しい写真でも、他人には不快に映る場合があります。</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自分では大したことないと思っても、拡散されるリスクは常にあります。</a:t>
            </a:r>
          </a:p>
        </p:txBody>
      </p:sp>
      <p:sp>
        <p:nvSpPr>
          <p:cNvPr id="59" name="テキスト ボックス 58">
            <a:extLst>
              <a:ext uri="{FF2B5EF4-FFF2-40B4-BE49-F238E27FC236}">
                <a16:creationId xmlns:a16="http://schemas.microsoft.com/office/drawing/2014/main" id="{6E2D17A1-B417-4DC7-B24D-54E6D2EDE9EB}"/>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ja-JP" altLang="en-US" b="1" dirty="0">
                <a:solidFill>
                  <a:srgbClr val="FF0000"/>
                </a:solidFill>
                <a:latin typeface="メイリオ" panose="020B0604030504040204" pitchFamily="50" charset="-128"/>
                <a:ea typeface="メイリオ" panose="020B0604030504040204" pitchFamily="50" charset="-128"/>
              </a:rPr>
              <a:t>何気ない投稿が思わぬ事態を引き起こすかも</a:t>
            </a:r>
            <a:endParaRPr lang="en-US" altLang="ja-JP" b="1" dirty="0">
              <a:solidFill>
                <a:srgbClr val="FF0000"/>
              </a:solidFill>
              <a:latin typeface="メイリオ" panose="020B0604030504040204" pitchFamily="50" charset="-128"/>
              <a:ea typeface="メイリオ" panose="020B0604030504040204" pitchFamily="50" charset="-128"/>
            </a:endParaRPr>
          </a:p>
        </p:txBody>
      </p:sp>
      <p:grpSp>
        <p:nvGrpSpPr>
          <p:cNvPr id="9" name="グループ化 8">
            <a:extLst>
              <a:ext uri="{FF2B5EF4-FFF2-40B4-BE49-F238E27FC236}">
                <a16:creationId xmlns:a16="http://schemas.microsoft.com/office/drawing/2014/main" id="{B318805C-14B6-5581-65B6-3F2ADF48B028}"/>
              </a:ext>
            </a:extLst>
          </p:cNvPr>
          <p:cNvGrpSpPr/>
          <p:nvPr/>
        </p:nvGrpSpPr>
        <p:grpSpPr>
          <a:xfrm>
            <a:off x="7608295" y="3239971"/>
            <a:ext cx="1241523" cy="2610915"/>
            <a:chOff x="4360053" y="772799"/>
            <a:chExt cx="1314000" cy="2763334"/>
          </a:xfrm>
        </p:grpSpPr>
        <p:grpSp>
          <p:nvGrpSpPr>
            <p:cNvPr id="10" name="グループ化 9">
              <a:extLst>
                <a:ext uri="{FF2B5EF4-FFF2-40B4-BE49-F238E27FC236}">
                  <a16:creationId xmlns:a16="http://schemas.microsoft.com/office/drawing/2014/main" id="{B44DD3F0-FA46-C5F6-97C8-D2457D027E16}"/>
                </a:ext>
              </a:extLst>
            </p:cNvPr>
            <p:cNvGrpSpPr/>
            <p:nvPr/>
          </p:nvGrpSpPr>
          <p:grpSpPr>
            <a:xfrm>
              <a:off x="4462679" y="2014348"/>
              <a:ext cx="1127284" cy="1521785"/>
              <a:chOff x="4462679" y="2014348"/>
              <a:chExt cx="1127284" cy="1521785"/>
            </a:xfrm>
          </p:grpSpPr>
          <p:sp>
            <p:nvSpPr>
              <p:cNvPr id="37" name="フリーフォーム: 図形 36">
                <a:extLst>
                  <a:ext uri="{FF2B5EF4-FFF2-40B4-BE49-F238E27FC236}">
                    <a16:creationId xmlns:a16="http://schemas.microsoft.com/office/drawing/2014/main" id="{D07E9A5A-44C0-C40B-A8B7-B6E23FC00C11}"/>
                  </a:ext>
                </a:extLst>
              </p:cNvPr>
              <p:cNvSpPr/>
              <p:nvPr/>
            </p:nvSpPr>
            <p:spPr>
              <a:xfrm>
                <a:off x="4776488" y="2014348"/>
                <a:ext cx="483348" cy="400240"/>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ED7D31">
                  <a:lumMod val="20000"/>
                  <a:lumOff val="80000"/>
                </a:srgbClr>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38" name="グループ化 37">
                <a:extLst>
                  <a:ext uri="{FF2B5EF4-FFF2-40B4-BE49-F238E27FC236}">
                    <a16:creationId xmlns:a16="http://schemas.microsoft.com/office/drawing/2014/main" id="{418C0C6F-09D4-F300-8CC6-366983554636}"/>
                  </a:ext>
                </a:extLst>
              </p:cNvPr>
              <p:cNvGrpSpPr/>
              <p:nvPr/>
            </p:nvGrpSpPr>
            <p:grpSpPr>
              <a:xfrm>
                <a:off x="4859369" y="2107049"/>
                <a:ext cx="311943" cy="138615"/>
                <a:chOff x="1854236" y="2107049"/>
                <a:chExt cx="286507" cy="186718"/>
              </a:xfrm>
              <a:solidFill>
                <a:sysClr val="window" lastClr="FFFFFF">
                  <a:lumMod val="95000"/>
                </a:sysClr>
              </a:solidFill>
            </p:grpSpPr>
            <p:sp>
              <p:nvSpPr>
                <p:cNvPr id="48" name="四角形: 上の 2 つの角を丸める 47">
                  <a:extLst>
                    <a:ext uri="{FF2B5EF4-FFF2-40B4-BE49-F238E27FC236}">
                      <a16:creationId xmlns:a16="http://schemas.microsoft.com/office/drawing/2014/main" id="{97C926B4-4D71-9853-5DA3-CD5C31663B65}"/>
                    </a:ext>
                  </a:extLst>
                </p:cNvPr>
                <p:cNvSpPr/>
                <p:nvPr/>
              </p:nvSpPr>
              <p:spPr>
                <a:xfrm>
                  <a:off x="1854236"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9" name="四角形: 上の 2 つの角を丸める 48">
                  <a:extLst>
                    <a:ext uri="{FF2B5EF4-FFF2-40B4-BE49-F238E27FC236}">
                      <a16:creationId xmlns:a16="http://schemas.microsoft.com/office/drawing/2014/main" id="{25BB0064-51DE-8F6C-C53D-17CDC7FF00DC}"/>
                    </a:ext>
                  </a:extLst>
                </p:cNvPr>
                <p:cNvSpPr/>
                <p:nvPr/>
              </p:nvSpPr>
              <p:spPr>
                <a:xfrm>
                  <a:off x="1999227"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39" name="グループ化 38">
                <a:extLst>
                  <a:ext uri="{FF2B5EF4-FFF2-40B4-BE49-F238E27FC236}">
                    <a16:creationId xmlns:a16="http://schemas.microsoft.com/office/drawing/2014/main" id="{0F1C3C83-52E1-F50A-B24D-9842978689F5}"/>
                  </a:ext>
                </a:extLst>
              </p:cNvPr>
              <p:cNvGrpSpPr/>
              <p:nvPr/>
            </p:nvGrpSpPr>
            <p:grpSpPr>
              <a:xfrm>
                <a:off x="4833926" y="2130860"/>
                <a:ext cx="365418" cy="186718"/>
                <a:chOff x="1803357" y="2130860"/>
                <a:chExt cx="365418" cy="186718"/>
              </a:xfrm>
              <a:solidFill>
                <a:srgbClr val="4472C4">
                  <a:lumMod val="75000"/>
                </a:srgbClr>
              </a:solidFill>
            </p:grpSpPr>
            <p:sp>
              <p:nvSpPr>
                <p:cNvPr id="46" name="フリーフォーム: 図形 45">
                  <a:extLst>
                    <a:ext uri="{FF2B5EF4-FFF2-40B4-BE49-F238E27FC236}">
                      <a16:creationId xmlns:a16="http://schemas.microsoft.com/office/drawing/2014/main" id="{5FD7FFA5-E13D-1ADF-90E8-22543CCFE5B0}"/>
                    </a:ext>
                  </a:extLst>
                </p:cNvPr>
                <p:cNvSpPr/>
                <p:nvPr/>
              </p:nvSpPr>
              <p:spPr>
                <a:xfrm>
                  <a:off x="1803357"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 name="フリーフォーム: 図形 46">
                  <a:extLst>
                    <a:ext uri="{FF2B5EF4-FFF2-40B4-BE49-F238E27FC236}">
                      <a16:creationId xmlns:a16="http://schemas.microsoft.com/office/drawing/2014/main" id="{74D40426-423F-6329-C765-88D6B4FD58B9}"/>
                    </a:ext>
                  </a:extLst>
                </p:cNvPr>
                <p:cNvSpPr/>
                <p:nvPr/>
              </p:nvSpPr>
              <p:spPr>
                <a:xfrm flipH="1">
                  <a:off x="1985133"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40" name="片側の 2 つの角を丸めた四角形 144">
                <a:extLst>
                  <a:ext uri="{FF2B5EF4-FFF2-40B4-BE49-F238E27FC236}">
                    <a16:creationId xmlns:a16="http://schemas.microsoft.com/office/drawing/2014/main" id="{E4AE8D05-D296-329E-D899-91904F018C9D}"/>
                  </a:ext>
                </a:extLst>
              </p:cNvPr>
              <p:cNvSpPr/>
              <p:nvPr/>
            </p:nvSpPr>
            <p:spPr>
              <a:xfrm>
                <a:off x="4462679" y="2248208"/>
                <a:ext cx="1127284" cy="1287925"/>
              </a:xfrm>
              <a:custGeom>
                <a:avLst/>
                <a:gdLst>
                  <a:gd name="connsiteX0" fmla="*/ 240720 w 1127284"/>
                  <a:gd name="connsiteY0" fmla="*/ 0 h 1287925"/>
                  <a:gd name="connsiteX1" fmla="*/ 886564 w 1127284"/>
                  <a:gd name="connsiteY1" fmla="*/ 0 h 1287925"/>
                  <a:gd name="connsiteX2" fmla="*/ 1127284 w 1127284"/>
                  <a:gd name="connsiteY2" fmla="*/ 240720 h 1287925"/>
                  <a:gd name="connsiteX3" fmla="*/ 1127284 w 1127284"/>
                  <a:gd name="connsiteY3" fmla="*/ 1287925 h 1287925"/>
                  <a:gd name="connsiteX4" fmla="*/ 1127284 w 1127284"/>
                  <a:gd name="connsiteY4" fmla="*/ 1287925 h 1287925"/>
                  <a:gd name="connsiteX5" fmla="*/ 0 w 1127284"/>
                  <a:gd name="connsiteY5" fmla="*/ 1287925 h 1287925"/>
                  <a:gd name="connsiteX6" fmla="*/ 0 w 1127284"/>
                  <a:gd name="connsiteY6" fmla="*/ 1287925 h 1287925"/>
                  <a:gd name="connsiteX7" fmla="*/ 0 w 1127284"/>
                  <a:gd name="connsiteY7" fmla="*/ 240720 h 1287925"/>
                  <a:gd name="connsiteX8" fmla="*/ 240720 w 1127284"/>
                  <a:gd name="connsiteY8" fmla="*/ 0 h 1287925"/>
                  <a:gd name="connsiteX0" fmla="*/ 240720 w 1127284"/>
                  <a:gd name="connsiteY0" fmla="*/ 0 h 1390346"/>
                  <a:gd name="connsiteX1" fmla="*/ 886564 w 1127284"/>
                  <a:gd name="connsiteY1" fmla="*/ 0 h 1390346"/>
                  <a:gd name="connsiteX2" fmla="*/ 1127284 w 1127284"/>
                  <a:gd name="connsiteY2" fmla="*/ 240720 h 1390346"/>
                  <a:gd name="connsiteX3" fmla="*/ 1127284 w 1127284"/>
                  <a:gd name="connsiteY3" fmla="*/ 1287925 h 1390346"/>
                  <a:gd name="connsiteX4" fmla="*/ 1127284 w 1127284"/>
                  <a:gd name="connsiteY4" fmla="*/ 1287925 h 1390346"/>
                  <a:gd name="connsiteX5" fmla="*/ 609384 w 1127284"/>
                  <a:gd name="connsiteY5" fmla="*/ 1390342 h 1390346"/>
                  <a:gd name="connsiteX6" fmla="*/ 0 w 1127284"/>
                  <a:gd name="connsiteY6" fmla="*/ 1287925 h 1390346"/>
                  <a:gd name="connsiteX7" fmla="*/ 0 w 1127284"/>
                  <a:gd name="connsiteY7" fmla="*/ 1287925 h 1390346"/>
                  <a:gd name="connsiteX8" fmla="*/ 0 w 1127284"/>
                  <a:gd name="connsiteY8" fmla="*/ 240720 h 1390346"/>
                  <a:gd name="connsiteX9" fmla="*/ 240720 w 1127284"/>
                  <a:gd name="connsiteY9" fmla="*/ 0 h 1390346"/>
                  <a:gd name="connsiteX0" fmla="*/ 609384 w 1127284"/>
                  <a:gd name="connsiteY0" fmla="*/ 1390342 h 1481782"/>
                  <a:gd name="connsiteX1" fmla="*/ 0 w 1127284"/>
                  <a:gd name="connsiteY1" fmla="*/ 1287925 h 1481782"/>
                  <a:gd name="connsiteX2" fmla="*/ 0 w 1127284"/>
                  <a:gd name="connsiteY2" fmla="*/ 1287925 h 1481782"/>
                  <a:gd name="connsiteX3" fmla="*/ 0 w 1127284"/>
                  <a:gd name="connsiteY3" fmla="*/ 240720 h 1481782"/>
                  <a:gd name="connsiteX4" fmla="*/ 240720 w 1127284"/>
                  <a:gd name="connsiteY4" fmla="*/ 0 h 1481782"/>
                  <a:gd name="connsiteX5" fmla="*/ 886564 w 1127284"/>
                  <a:gd name="connsiteY5" fmla="*/ 0 h 1481782"/>
                  <a:gd name="connsiteX6" fmla="*/ 1127284 w 1127284"/>
                  <a:gd name="connsiteY6" fmla="*/ 240720 h 1481782"/>
                  <a:gd name="connsiteX7" fmla="*/ 1127284 w 1127284"/>
                  <a:gd name="connsiteY7" fmla="*/ 1287925 h 1481782"/>
                  <a:gd name="connsiteX8" fmla="*/ 1127284 w 1127284"/>
                  <a:gd name="connsiteY8" fmla="*/ 1287925 h 1481782"/>
                  <a:gd name="connsiteX9" fmla="*/ 700824 w 1127284"/>
                  <a:gd name="connsiteY9" fmla="*/ 1481782 h 1481782"/>
                  <a:gd name="connsiteX0" fmla="*/ 0 w 1127284"/>
                  <a:gd name="connsiteY0" fmla="*/ 1287925 h 1481782"/>
                  <a:gd name="connsiteX1" fmla="*/ 0 w 1127284"/>
                  <a:gd name="connsiteY1" fmla="*/ 1287925 h 1481782"/>
                  <a:gd name="connsiteX2" fmla="*/ 0 w 1127284"/>
                  <a:gd name="connsiteY2" fmla="*/ 240720 h 1481782"/>
                  <a:gd name="connsiteX3" fmla="*/ 240720 w 1127284"/>
                  <a:gd name="connsiteY3" fmla="*/ 0 h 1481782"/>
                  <a:gd name="connsiteX4" fmla="*/ 886564 w 1127284"/>
                  <a:gd name="connsiteY4" fmla="*/ 0 h 1481782"/>
                  <a:gd name="connsiteX5" fmla="*/ 1127284 w 1127284"/>
                  <a:gd name="connsiteY5" fmla="*/ 240720 h 1481782"/>
                  <a:gd name="connsiteX6" fmla="*/ 1127284 w 1127284"/>
                  <a:gd name="connsiteY6" fmla="*/ 1287925 h 1481782"/>
                  <a:gd name="connsiteX7" fmla="*/ 1127284 w 1127284"/>
                  <a:gd name="connsiteY7" fmla="*/ 1287925 h 1481782"/>
                  <a:gd name="connsiteX8" fmla="*/ 700824 w 1127284"/>
                  <a:gd name="connsiteY8" fmla="*/ 1481782 h 1481782"/>
                  <a:gd name="connsiteX0" fmla="*/ 0 w 1127284"/>
                  <a:gd name="connsiteY0" fmla="*/ 1287925 h 1287925"/>
                  <a:gd name="connsiteX1" fmla="*/ 0 w 1127284"/>
                  <a:gd name="connsiteY1" fmla="*/ 1287925 h 1287925"/>
                  <a:gd name="connsiteX2" fmla="*/ 0 w 1127284"/>
                  <a:gd name="connsiteY2" fmla="*/ 240720 h 1287925"/>
                  <a:gd name="connsiteX3" fmla="*/ 240720 w 1127284"/>
                  <a:gd name="connsiteY3" fmla="*/ 0 h 1287925"/>
                  <a:gd name="connsiteX4" fmla="*/ 886564 w 1127284"/>
                  <a:gd name="connsiteY4" fmla="*/ 0 h 1287925"/>
                  <a:gd name="connsiteX5" fmla="*/ 1127284 w 1127284"/>
                  <a:gd name="connsiteY5" fmla="*/ 240720 h 1287925"/>
                  <a:gd name="connsiteX6" fmla="*/ 1127284 w 1127284"/>
                  <a:gd name="connsiteY6" fmla="*/ 1287925 h 1287925"/>
                  <a:gd name="connsiteX7" fmla="*/ 1127284 w 1127284"/>
                  <a:gd name="connsiteY7" fmla="*/ 1287925 h 128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284" h="1287925">
                    <a:moveTo>
                      <a:pt x="0" y="1287925"/>
                    </a:moveTo>
                    <a:lnTo>
                      <a:pt x="0" y="1287925"/>
                    </a:lnTo>
                    <a:lnTo>
                      <a:pt x="0" y="240720"/>
                    </a:lnTo>
                    <a:cubicBezTo>
                      <a:pt x="0" y="107774"/>
                      <a:pt x="107774" y="0"/>
                      <a:pt x="240720" y="0"/>
                    </a:cubicBezTo>
                    <a:lnTo>
                      <a:pt x="886564" y="0"/>
                    </a:lnTo>
                    <a:cubicBezTo>
                      <a:pt x="1019510" y="0"/>
                      <a:pt x="1127284" y="107774"/>
                      <a:pt x="1127284" y="240720"/>
                    </a:cubicBezTo>
                    <a:lnTo>
                      <a:pt x="1127284" y="1287925"/>
                    </a:lnTo>
                    <a:lnTo>
                      <a:pt x="1127284" y="1287925"/>
                    </a:lnTo>
                  </a:path>
                </a:pathLst>
              </a:custGeom>
              <a:solidFill>
                <a:srgbClr val="4472C4">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1" name="楕円 40">
                <a:extLst>
                  <a:ext uri="{FF2B5EF4-FFF2-40B4-BE49-F238E27FC236}">
                    <a16:creationId xmlns:a16="http://schemas.microsoft.com/office/drawing/2014/main" id="{4BAE34A2-035C-745A-E96B-E1D7FD554A72}"/>
                  </a:ext>
                </a:extLst>
              </p:cNvPr>
              <p:cNvSpPr/>
              <p:nvPr/>
            </p:nvSpPr>
            <p:spPr>
              <a:xfrm>
                <a:off x="4978244" y="2432258"/>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2" name="楕円 41">
                <a:extLst>
                  <a:ext uri="{FF2B5EF4-FFF2-40B4-BE49-F238E27FC236}">
                    <a16:creationId xmlns:a16="http://schemas.microsoft.com/office/drawing/2014/main" id="{E6778C5A-61CD-7AB7-3DA9-6A46C9A8EA2D}"/>
                  </a:ext>
                </a:extLst>
              </p:cNvPr>
              <p:cNvSpPr/>
              <p:nvPr/>
            </p:nvSpPr>
            <p:spPr>
              <a:xfrm>
                <a:off x="4978244" y="2667819"/>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3" name="楕円 42">
                <a:extLst>
                  <a:ext uri="{FF2B5EF4-FFF2-40B4-BE49-F238E27FC236}">
                    <a16:creationId xmlns:a16="http://schemas.microsoft.com/office/drawing/2014/main" id="{65C3752E-BE5C-3944-A437-3C01893B79B1}"/>
                  </a:ext>
                </a:extLst>
              </p:cNvPr>
              <p:cNvSpPr/>
              <p:nvPr/>
            </p:nvSpPr>
            <p:spPr>
              <a:xfrm>
                <a:off x="4978244" y="2903380"/>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4" name="楕円 43">
                <a:extLst>
                  <a:ext uri="{FF2B5EF4-FFF2-40B4-BE49-F238E27FC236}">
                    <a16:creationId xmlns:a16="http://schemas.microsoft.com/office/drawing/2014/main" id="{6C22CEC4-9476-29F3-DFA2-EC4DC8B38522}"/>
                  </a:ext>
                </a:extLst>
              </p:cNvPr>
              <p:cNvSpPr/>
              <p:nvPr/>
            </p:nvSpPr>
            <p:spPr>
              <a:xfrm>
                <a:off x="4978244" y="3138941"/>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5" name="楕円 44">
                <a:extLst>
                  <a:ext uri="{FF2B5EF4-FFF2-40B4-BE49-F238E27FC236}">
                    <a16:creationId xmlns:a16="http://schemas.microsoft.com/office/drawing/2014/main" id="{D5ABB449-535A-7759-4C82-E3FB95CDBCF4}"/>
                  </a:ext>
                </a:extLst>
              </p:cNvPr>
              <p:cNvSpPr/>
              <p:nvPr/>
            </p:nvSpPr>
            <p:spPr>
              <a:xfrm>
                <a:off x="4978244" y="3374503"/>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11" name="グループ化 10">
              <a:extLst>
                <a:ext uri="{FF2B5EF4-FFF2-40B4-BE49-F238E27FC236}">
                  <a16:creationId xmlns:a16="http://schemas.microsoft.com/office/drawing/2014/main" id="{3A60A73B-F0E6-C4DE-2ACF-09A0C2660AE4}"/>
                </a:ext>
              </a:extLst>
            </p:cNvPr>
            <p:cNvGrpSpPr/>
            <p:nvPr/>
          </p:nvGrpSpPr>
          <p:grpSpPr>
            <a:xfrm>
              <a:off x="4360053" y="772799"/>
              <a:ext cx="1314000" cy="1308666"/>
              <a:chOff x="6614910" y="561975"/>
              <a:chExt cx="1314000" cy="1308666"/>
            </a:xfrm>
          </p:grpSpPr>
          <p:sp>
            <p:nvSpPr>
              <p:cNvPr id="12" name="フリーフォーム: 図形 11">
                <a:extLst>
                  <a:ext uri="{FF2B5EF4-FFF2-40B4-BE49-F238E27FC236}">
                    <a16:creationId xmlns:a16="http://schemas.microsoft.com/office/drawing/2014/main" id="{A3EA2B02-C1D8-C515-7187-E92504759B7C}"/>
                  </a:ext>
                </a:extLst>
              </p:cNvPr>
              <p:cNvSpPr/>
              <p:nvPr/>
            </p:nvSpPr>
            <p:spPr>
              <a:xfrm>
                <a:off x="6614910" y="561975"/>
                <a:ext cx="1314000" cy="1300117"/>
              </a:xfrm>
              <a:custGeom>
                <a:avLst/>
                <a:gdLst>
                  <a:gd name="connsiteX0" fmla="*/ 659628 w 1314000"/>
                  <a:gd name="connsiteY0" fmla="*/ 0 h 1300117"/>
                  <a:gd name="connsiteX1" fmla="*/ 1249565 w 1314000"/>
                  <a:gd name="connsiteY1" fmla="*/ 617538 h 1300117"/>
                  <a:gd name="connsiteX2" fmla="*/ 1203205 w 1314000"/>
                  <a:gd name="connsiteY2" fmla="*/ 857912 h 1300117"/>
                  <a:gd name="connsiteX3" fmla="*/ 1195178 w 1314000"/>
                  <a:gd name="connsiteY3" fmla="*/ 873392 h 1300117"/>
                  <a:gd name="connsiteX4" fmla="*/ 1214790 w 1314000"/>
                  <a:gd name="connsiteY4" fmla="*/ 970265 h 1300117"/>
                  <a:gd name="connsiteX5" fmla="*/ 1314000 w 1314000"/>
                  <a:gd name="connsiteY5" fmla="*/ 1214286 h 1300117"/>
                  <a:gd name="connsiteX6" fmla="*/ 1115657 w 1314000"/>
                  <a:gd name="connsiteY6" fmla="*/ 1188174 h 1300117"/>
                  <a:gd name="connsiteX7" fmla="*/ 1086119 w 1314000"/>
                  <a:gd name="connsiteY7" fmla="*/ 1162486 h 1300117"/>
                  <a:gd name="connsiteX8" fmla="*/ 1086598 w 1314000"/>
                  <a:gd name="connsiteY8" fmla="*/ 1170191 h 1300117"/>
                  <a:gd name="connsiteX9" fmla="*/ 1111102 w 1314000"/>
                  <a:gd name="connsiteY9" fmla="*/ 1300117 h 1300117"/>
                  <a:gd name="connsiteX10" fmla="*/ 894359 w 1314000"/>
                  <a:gd name="connsiteY10" fmla="*/ 1184875 h 1300117"/>
                  <a:gd name="connsiteX11" fmla="*/ 893850 w 1314000"/>
                  <a:gd name="connsiteY11" fmla="*/ 1183938 h 1300117"/>
                  <a:gd name="connsiteX12" fmla="*/ 889258 w 1314000"/>
                  <a:gd name="connsiteY12" fmla="*/ 1186547 h 1300117"/>
                  <a:gd name="connsiteX13" fmla="*/ 659628 w 1314000"/>
                  <a:gd name="connsiteY13" fmla="*/ 1235076 h 1300117"/>
                  <a:gd name="connsiteX14" fmla="*/ 429998 w 1314000"/>
                  <a:gd name="connsiteY14" fmla="*/ 1186547 h 1300117"/>
                  <a:gd name="connsiteX15" fmla="*/ 421389 w 1314000"/>
                  <a:gd name="connsiteY15" fmla="*/ 1181656 h 1300117"/>
                  <a:gd name="connsiteX16" fmla="*/ 419642 w 1314000"/>
                  <a:gd name="connsiteY16" fmla="*/ 1184875 h 1300117"/>
                  <a:gd name="connsiteX17" fmla="*/ 202898 w 1314000"/>
                  <a:gd name="connsiteY17" fmla="*/ 1300117 h 1300117"/>
                  <a:gd name="connsiteX18" fmla="*/ 227402 w 1314000"/>
                  <a:gd name="connsiteY18" fmla="*/ 1170191 h 1300117"/>
                  <a:gd name="connsiteX19" fmla="*/ 227881 w 1314000"/>
                  <a:gd name="connsiteY19" fmla="*/ 1162486 h 1300117"/>
                  <a:gd name="connsiteX20" fmla="*/ 198343 w 1314000"/>
                  <a:gd name="connsiteY20" fmla="*/ 1188174 h 1300117"/>
                  <a:gd name="connsiteX21" fmla="*/ 0 w 1314000"/>
                  <a:gd name="connsiteY21" fmla="*/ 1214286 h 1300117"/>
                  <a:gd name="connsiteX22" fmla="*/ 99211 w 1314000"/>
                  <a:gd name="connsiteY22" fmla="*/ 970265 h 1300117"/>
                  <a:gd name="connsiteX23" fmla="*/ 120298 w 1314000"/>
                  <a:gd name="connsiteY23" fmla="*/ 866102 h 1300117"/>
                  <a:gd name="connsiteX24" fmla="*/ 116051 w 1314000"/>
                  <a:gd name="connsiteY24" fmla="*/ 857912 h 1300117"/>
                  <a:gd name="connsiteX25" fmla="*/ 69691 w 1314000"/>
                  <a:gd name="connsiteY25" fmla="*/ 617538 h 1300117"/>
                  <a:gd name="connsiteX26" fmla="*/ 659628 w 1314000"/>
                  <a:gd name="connsiteY26" fmla="*/ 0 h 13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14000" h="1300117">
                    <a:moveTo>
                      <a:pt x="659628" y="0"/>
                    </a:moveTo>
                    <a:cubicBezTo>
                      <a:pt x="985441" y="0"/>
                      <a:pt x="1249565" y="276481"/>
                      <a:pt x="1249565" y="617538"/>
                    </a:cubicBezTo>
                    <a:cubicBezTo>
                      <a:pt x="1249565" y="702802"/>
                      <a:pt x="1233057" y="784031"/>
                      <a:pt x="1203205" y="857912"/>
                    </a:cubicBezTo>
                    <a:lnTo>
                      <a:pt x="1195178" y="873392"/>
                    </a:lnTo>
                    <a:lnTo>
                      <a:pt x="1214790" y="970265"/>
                    </a:lnTo>
                    <a:cubicBezTo>
                      <a:pt x="1237516" y="1055082"/>
                      <a:pt x="1270763" y="1137080"/>
                      <a:pt x="1314000" y="1214286"/>
                    </a:cubicBezTo>
                    <a:cubicBezTo>
                      <a:pt x="1244281" y="1232967"/>
                      <a:pt x="1173589" y="1221621"/>
                      <a:pt x="1115657" y="1188174"/>
                    </a:cubicBezTo>
                    <a:lnTo>
                      <a:pt x="1086119" y="1162486"/>
                    </a:lnTo>
                    <a:lnTo>
                      <a:pt x="1086598" y="1170191"/>
                    </a:lnTo>
                    <a:cubicBezTo>
                      <a:pt x="1092043" y="1213840"/>
                      <a:pt x="1100211" y="1257234"/>
                      <a:pt x="1111102" y="1300117"/>
                    </a:cubicBezTo>
                    <a:cubicBezTo>
                      <a:pt x="1020878" y="1300117"/>
                      <a:pt x="941331" y="1254404"/>
                      <a:pt x="894359" y="1184875"/>
                    </a:cubicBezTo>
                    <a:lnTo>
                      <a:pt x="893850" y="1183938"/>
                    </a:lnTo>
                    <a:lnTo>
                      <a:pt x="889258" y="1186547"/>
                    </a:lnTo>
                    <a:cubicBezTo>
                      <a:pt x="818679" y="1217796"/>
                      <a:pt x="741081" y="1235076"/>
                      <a:pt x="659628" y="1235076"/>
                    </a:cubicBezTo>
                    <a:cubicBezTo>
                      <a:pt x="578175" y="1235076"/>
                      <a:pt x="500577" y="1217796"/>
                      <a:pt x="429998" y="1186547"/>
                    </a:cubicBezTo>
                    <a:lnTo>
                      <a:pt x="421389" y="1181656"/>
                    </a:lnTo>
                    <a:lnTo>
                      <a:pt x="419642" y="1184875"/>
                    </a:lnTo>
                    <a:cubicBezTo>
                      <a:pt x="372669" y="1254404"/>
                      <a:pt x="293122" y="1300117"/>
                      <a:pt x="202898" y="1300117"/>
                    </a:cubicBezTo>
                    <a:cubicBezTo>
                      <a:pt x="213789" y="1257234"/>
                      <a:pt x="221957" y="1213840"/>
                      <a:pt x="227402" y="1170191"/>
                    </a:cubicBezTo>
                    <a:lnTo>
                      <a:pt x="227881" y="1162486"/>
                    </a:lnTo>
                    <a:lnTo>
                      <a:pt x="198343" y="1188174"/>
                    </a:lnTo>
                    <a:cubicBezTo>
                      <a:pt x="140411" y="1221621"/>
                      <a:pt x="69719" y="1232967"/>
                      <a:pt x="0" y="1214286"/>
                    </a:cubicBezTo>
                    <a:cubicBezTo>
                      <a:pt x="43237" y="1137080"/>
                      <a:pt x="76484" y="1055082"/>
                      <a:pt x="99211" y="970265"/>
                    </a:cubicBezTo>
                    <a:lnTo>
                      <a:pt x="120298" y="866102"/>
                    </a:lnTo>
                    <a:lnTo>
                      <a:pt x="116051" y="857912"/>
                    </a:lnTo>
                    <a:cubicBezTo>
                      <a:pt x="86199" y="784031"/>
                      <a:pt x="69691" y="702802"/>
                      <a:pt x="69691" y="617538"/>
                    </a:cubicBezTo>
                    <a:cubicBezTo>
                      <a:pt x="69691" y="276481"/>
                      <a:pt x="333815" y="0"/>
                      <a:pt x="659628" y="0"/>
                    </a:cubicBezTo>
                    <a:close/>
                  </a:path>
                </a:pathLst>
              </a:cu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3" name="グループ化 12">
                <a:extLst>
                  <a:ext uri="{FF2B5EF4-FFF2-40B4-BE49-F238E27FC236}">
                    <a16:creationId xmlns:a16="http://schemas.microsoft.com/office/drawing/2014/main" id="{337CE2EC-D2C1-0381-93F6-ED27D8BF441D}"/>
                  </a:ext>
                </a:extLst>
              </p:cNvPr>
              <p:cNvGrpSpPr/>
              <p:nvPr/>
            </p:nvGrpSpPr>
            <p:grpSpPr>
              <a:xfrm>
                <a:off x="6627831" y="1168002"/>
                <a:ext cx="1277659" cy="369679"/>
                <a:chOff x="2791855" y="2459301"/>
                <a:chExt cx="1150919" cy="333008"/>
              </a:xfrm>
              <a:solidFill>
                <a:srgbClr val="ED7D31">
                  <a:lumMod val="20000"/>
                  <a:lumOff val="80000"/>
                </a:srgbClr>
              </a:solidFill>
            </p:grpSpPr>
            <p:grpSp>
              <p:nvGrpSpPr>
                <p:cNvPr id="31" name="グループ化 30">
                  <a:extLst>
                    <a:ext uri="{FF2B5EF4-FFF2-40B4-BE49-F238E27FC236}">
                      <a16:creationId xmlns:a16="http://schemas.microsoft.com/office/drawing/2014/main" id="{1E11627D-A5CD-7A91-1032-308E95341E0B}"/>
                    </a:ext>
                  </a:extLst>
                </p:cNvPr>
                <p:cNvGrpSpPr/>
                <p:nvPr/>
              </p:nvGrpSpPr>
              <p:grpSpPr>
                <a:xfrm rot="20700000">
                  <a:off x="2791855" y="2459301"/>
                  <a:ext cx="222006" cy="333008"/>
                  <a:chOff x="2680607" y="2825750"/>
                  <a:chExt cx="157843" cy="236764"/>
                </a:xfrm>
                <a:grpFill/>
              </p:grpSpPr>
              <p:sp>
                <p:nvSpPr>
                  <p:cNvPr id="35" name="円/楕円 536">
                    <a:extLst>
                      <a:ext uri="{FF2B5EF4-FFF2-40B4-BE49-F238E27FC236}">
                        <a16:creationId xmlns:a16="http://schemas.microsoft.com/office/drawing/2014/main" id="{302ACB71-336E-F9C0-780B-B0F2445CC4C7}"/>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endParaRPr>
                  </a:p>
                </p:txBody>
              </p:sp>
              <p:sp>
                <p:nvSpPr>
                  <p:cNvPr id="36" name="円/楕円 537">
                    <a:extLst>
                      <a:ext uri="{FF2B5EF4-FFF2-40B4-BE49-F238E27FC236}">
                        <a16:creationId xmlns:a16="http://schemas.microsoft.com/office/drawing/2014/main" id="{E33C4641-AD00-E1B6-411E-AAAC409D82CC}"/>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32" name="グループ化 31">
                  <a:extLst>
                    <a:ext uri="{FF2B5EF4-FFF2-40B4-BE49-F238E27FC236}">
                      <a16:creationId xmlns:a16="http://schemas.microsoft.com/office/drawing/2014/main" id="{1F9F87A0-8044-110D-E196-31445B3B4EE0}"/>
                    </a:ext>
                  </a:extLst>
                </p:cNvPr>
                <p:cNvGrpSpPr/>
                <p:nvPr/>
              </p:nvGrpSpPr>
              <p:grpSpPr>
                <a:xfrm rot="900000" flipH="1">
                  <a:off x="3720768" y="2459301"/>
                  <a:ext cx="222006" cy="333008"/>
                  <a:chOff x="2680607" y="2825750"/>
                  <a:chExt cx="157843" cy="236764"/>
                </a:xfrm>
                <a:grpFill/>
              </p:grpSpPr>
              <p:sp>
                <p:nvSpPr>
                  <p:cNvPr id="33" name="円/楕円 534">
                    <a:extLst>
                      <a:ext uri="{FF2B5EF4-FFF2-40B4-BE49-F238E27FC236}">
                        <a16:creationId xmlns:a16="http://schemas.microsoft.com/office/drawing/2014/main" id="{DBF27696-8330-3E87-C033-1991AB4FAC84}"/>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4" name="円/楕円 535">
                    <a:extLst>
                      <a:ext uri="{FF2B5EF4-FFF2-40B4-BE49-F238E27FC236}">
                        <a16:creationId xmlns:a16="http://schemas.microsoft.com/office/drawing/2014/main" id="{26DF733F-91BD-413F-186C-42161F832B0C}"/>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sp>
            <p:nvSpPr>
              <p:cNvPr id="14" name="フリーフォーム: 図形 13">
                <a:extLst>
                  <a:ext uri="{FF2B5EF4-FFF2-40B4-BE49-F238E27FC236}">
                    <a16:creationId xmlns:a16="http://schemas.microsoft.com/office/drawing/2014/main" id="{CF743FC6-23B1-94C3-CF2F-CC9DBFD0CC1F}"/>
                  </a:ext>
                </a:extLst>
              </p:cNvPr>
              <p:cNvSpPr/>
              <p:nvPr/>
            </p:nvSpPr>
            <p:spPr>
              <a:xfrm>
                <a:off x="6751394" y="683417"/>
                <a:ext cx="1030530" cy="1187224"/>
              </a:xfrm>
              <a:custGeom>
                <a:avLst/>
                <a:gdLst>
                  <a:gd name="connsiteX0" fmla="*/ 515265 w 1030530"/>
                  <a:gd name="connsiteY0" fmla="*/ 0 h 1187224"/>
                  <a:gd name="connsiteX1" fmla="*/ 1030530 w 1030530"/>
                  <a:gd name="connsiteY1" fmla="*/ 574166 h 1187224"/>
                  <a:gd name="connsiteX2" fmla="*/ 803355 w 1030530"/>
                  <a:gd name="connsiteY2" fmla="*/ 1050273 h 1187224"/>
                  <a:gd name="connsiteX3" fmla="*/ 794942 w 1030530"/>
                  <a:gd name="connsiteY3" fmla="*/ 1055362 h 1187224"/>
                  <a:gd name="connsiteX4" fmla="*/ 757201 w 1030530"/>
                  <a:gd name="connsiteY4" fmla="*/ 1094453 h 1187224"/>
                  <a:gd name="connsiteX5" fmla="*/ 515265 w 1030530"/>
                  <a:gd name="connsiteY5" fmla="*/ 1187224 h 1187224"/>
                  <a:gd name="connsiteX6" fmla="*/ 273330 w 1030530"/>
                  <a:gd name="connsiteY6" fmla="*/ 1094453 h 1187224"/>
                  <a:gd name="connsiteX7" fmla="*/ 235589 w 1030530"/>
                  <a:gd name="connsiteY7" fmla="*/ 1055362 h 1187224"/>
                  <a:gd name="connsiteX8" fmla="*/ 227176 w 1030530"/>
                  <a:gd name="connsiteY8" fmla="*/ 1050273 h 1187224"/>
                  <a:gd name="connsiteX9" fmla="*/ 0 w 1030530"/>
                  <a:gd name="connsiteY9" fmla="*/ 574166 h 1187224"/>
                  <a:gd name="connsiteX10" fmla="*/ 515265 w 1030530"/>
                  <a:gd name="connsiteY10" fmla="*/ 0 h 118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0530" h="1187224">
                    <a:moveTo>
                      <a:pt x="515265" y="0"/>
                    </a:moveTo>
                    <a:cubicBezTo>
                      <a:pt x="799838" y="0"/>
                      <a:pt x="1030530" y="257063"/>
                      <a:pt x="1030530" y="574166"/>
                    </a:cubicBezTo>
                    <a:cubicBezTo>
                      <a:pt x="1030530" y="772355"/>
                      <a:pt x="940416" y="947092"/>
                      <a:pt x="803355" y="1050273"/>
                    </a:cubicBezTo>
                    <a:lnTo>
                      <a:pt x="794942" y="1055362"/>
                    </a:lnTo>
                    <a:lnTo>
                      <a:pt x="757201" y="1094453"/>
                    </a:lnTo>
                    <a:cubicBezTo>
                      <a:pt x="688139" y="1153024"/>
                      <a:pt x="604884" y="1187224"/>
                      <a:pt x="515265" y="1187224"/>
                    </a:cubicBezTo>
                    <a:cubicBezTo>
                      <a:pt x="425647" y="1187224"/>
                      <a:pt x="342392" y="1153024"/>
                      <a:pt x="273330" y="1094453"/>
                    </a:cubicBezTo>
                    <a:lnTo>
                      <a:pt x="235589" y="1055362"/>
                    </a:lnTo>
                    <a:lnTo>
                      <a:pt x="227176" y="1050273"/>
                    </a:lnTo>
                    <a:cubicBezTo>
                      <a:pt x="90114" y="947092"/>
                      <a:pt x="0" y="772355"/>
                      <a:pt x="0" y="574166"/>
                    </a:cubicBezTo>
                    <a:cubicBezTo>
                      <a:pt x="0" y="257063"/>
                      <a:pt x="230692" y="0"/>
                      <a:pt x="515265" y="0"/>
                    </a:cubicBezTo>
                    <a:close/>
                  </a:path>
                </a:pathLst>
              </a:custGeom>
              <a:solidFill>
                <a:srgbClr val="ED7D31">
                  <a:lumMod val="20000"/>
                  <a:lumOff val="8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5" name="月 14">
                <a:extLst>
                  <a:ext uri="{FF2B5EF4-FFF2-40B4-BE49-F238E27FC236}">
                    <a16:creationId xmlns:a16="http://schemas.microsoft.com/office/drawing/2014/main" id="{5D0B5B38-0C2B-877D-55F9-A57537C9DE94}"/>
                  </a:ext>
                </a:extLst>
              </p:cNvPr>
              <p:cNvSpPr/>
              <p:nvPr/>
            </p:nvSpPr>
            <p:spPr>
              <a:xfrm rot="15300000">
                <a:off x="6932211" y="890886"/>
                <a:ext cx="8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6" name="月 15">
                <a:extLst>
                  <a:ext uri="{FF2B5EF4-FFF2-40B4-BE49-F238E27FC236}">
                    <a16:creationId xmlns:a16="http://schemas.microsoft.com/office/drawing/2014/main" id="{9C34CE18-DCA2-986B-158A-376411FA87D0}"/>
                  </a:ext>
                </a:extLst>
              </p:cNvPr>
              <p:cNvSpPr/>
              <p:nvPr/>
            </p:nvSpPr>
            <p:spPr>
              <a:xfrm rot="17100000">
                <a:off x="7516186" y="890886"/>
                <a:ext cx="8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7" name="グループ化 16">
                <a:extLst>
                  <a:ext uri="{FF2B5EF4-FFF2-40B4-BE49-F238E27FC236}">
                    <a16:creationId xmlns:a16="http://schemas.microsoft.com/office/drawing/2014/main" id="{62715CC4-77E3-4EF0-91FD-EC93D2B0DFE8}"/>
                  </a:ext>
                </a:extLst>
              </p:cNvPr>
              <p:cNvGrpSpPr/>
              <p:nvPr/>
            </p:nvGrpSpPr>
            <p:grpSpPr>
              <a:xfrm>
                <a:off x="6859261" y="1147763"/>
                <a:ext cx="251152" cy="167676"/>
                <a:chOff x="6859261" y="1147763"/>
                <a:chExt cx="251152" cy="167676"/>
              </a:xfrm>
            </p:grpSpPr>
            <p:grpSp>
              <p:nvGrpSpPr>
                <p:cNvPr id="27" name="グループ化 26">
                  <a:extLst>
                    <a:ext uri="{FF2B5EF4-FFF2-40B4-BE49-F238E27FC236}">
                      <a16:creationId xmlns:a16="http://schemas.microsoft.com/office/drawing/2014/main" id="{9EA29C96-F59D-AD04-65D5-D1110FBC3D86}"/>
                    </a:ext>
                  </a:extLst>
                </p:cNvPr>
                <p:cNvGrpSpPr/>
                <p:nvPr/>
              </p:nvGrpSpPr>
              <p:grpSpPr>
                <a:xfrm>
                  <a:off x="6859261" y="1147763"/>
                  <a:ext cx="251152" cy="167676"/>
                  <a:chOff x="6140438" y="1154498"/>
                  <a:chExt cx="386744" cy="257583"/>
                </a:xfrm>
              </p:grpSpPr>
              <p:sp>
                <p:nvSpPr>
                  <p:cNvPr id="29" name="フリーフォーム: 図形 28">
                    <a:extLst>
                      <a:ext uri="{FF2B5EF4-FFF2-40B4-BE49-F238E27FC236}">
                        <a16:creationId xmlns:a16="http://schemas.microsoft.com/office/drawing/2014/main" id="{512605CC-4E08-7180-1C7D-6A66AF2EABC6}"/>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0" name="フリーフォーム: 図形 29">
                    <a:extLst>
                      <a:ext uri="{FF2B5EF4-FFF2-40B4-BE49-F238E27FC236}">
                        <a16:creationId xmlns:a16="http://schemas.microsoft.com/office/drawing/2014/main" id="{576922B9-A9C4-005B-2887-523B3B8B30D8}"/>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8" name="楕円 27">
                  <a:extLst>
                    <a:ext uri="{FF2B5EF4-FFF2-40B4-BE49-F238E27FC236}">
                      <a16:creationId xmlns:a16="http://schemas.microsoft.com/office/drawing/2014/main" id="{C4D6FDCF-E6E4-EC98-5887-CE4E898F6E39}"/>
                    </a:ext>
                  </a:extLst>
                </p:cNvPr>
                <p:cNvSpPr/>
                <p:nvPr/>
              </p:nvSpPr>
              <p:spPr>
                <a:xfrm>
                  <a:off x="6887959" y="1162556"/>
                  <a:ext cx="129045" cy="12904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8" name="円/楕円 638">
                <a:extLst>
                  <a:ext uri="{FF2B5EF4-FFF2-40B4-BE49-F238E27FC236}">
                    <a16:creationId xmlns:a16="http://schemas.microsoft.com/office/drawing/2014/main" id="{5A58C3C2-D3B1-E6CD-558F-E275A91387F0}"/>
                  </a:ext>
                </a:extLst>
              </p:cNvPr>
              <p:cNvSpPr/>
              <p:nvPr/>
            </p:nvSpPr>
            <p:spPr>
              <a:xfrm rot="10800000">
                <a:off x="7100645" y="1635125"/>
                <a:ext cx="332030" cy="61090"/>
              </a:xfrm>
              <a:custGeom>
                <a:avLst/>
                <a:gdLst>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139672"/>
                  <a:gd name="connsiteX1" fmla="*/ 97978 w 195956"/>
                  <a:gd name="connsiteY1" fmla="*/ 0 h 139672"/>
                  <a:gd name="connsiteX2" fmla="*/ 195956 w 195956"/>
                  <a:gd name="connsiteY2" fmla="*/ 48405 h 139672"/>
                  <a:gd name="connsiteX3" fmla="*/ 97978 w 195956"/>
                  <a:gd name="connsiteY3" fmla="*/ 139672 h 139672"/>
                  <a:gd name="connsiteX4" fmla="*/ 0 w 195956"/>
                  <a:gd name="connsiteY4" fmla="*/ 48405 h 139672"/>
                  <a:gd name="connsiteX0" fmla="*/ 0 w 195956"/>
                  <a:gd name="connsiteY0" fmla="*/ 12087 h 103354"/>
                  <a:gd name="connsiteX1" fmla="*/ 95596 w 195956"/>
                  <a:gd name="connsiteY1" fmla="*/ 11307 h 103354"/>
                  <a:gd name="connsiteX2" fmla="*/ 195956 w 195956"/>
                  <a:gd name="connsiteY2" fmla="*/ 12087 h 103354"/>
                  <a:gd name="connsiteX3" fmla="*/ 97978 w 195956"/>
                  <a:gd name="connsiteY3" fmla="*/ 103354 h 103354"/>
                  <a:gd name="connsiteX4" fmla="*/ 0 w 195956"/>
                  <a:gd name="connsiteY4" fmla="*/ 12087 h 10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956" h="103354">
                    <a:moveTo>
                      <a:pt x="0" y="12087"/>
                    </a:moveTo>
                    <a:cubicBezTo>
                      <a:pt x="0" y="-14646"/>
                      <a:pt x="41484" y="11307"/>
                      <a:pt x="95596" y="11307"/>
                    </a:cubicBezTo>
                    <a:cubicBezTo>
                      <a:pt x="149708" y="11307"/>
                      <a:pt x="195956" y="-14646"/>
                      <a:pt x="195956" y="12087"/>
                    </a:cubicBezTo>
                    <a:cubicBezTo>
                      <a:pt x="195956" y="38820"/>
                      <a:pt x="152090" y="103354"/>
                      <a:pt x="97978" y="103354"/>
                    </a:cubicBezTo>
                    <a:cubicBezTo>
                      <a:pt x="43866" y="103354"/>
                      <a:pt x="0" y="38820"/>
                      <a:pt x="0" y="12087"/>
                    </a:cubicBezTo>
                    <a:close/>
                  </a:path>
                </a:pathLst>
              </a:custGeom>
              <a:solidFill>
                <a:srgbClr val="FF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9" name="グループ化 18">
                <a:extLst>
                  <a:ext uri="{FF2B5EF4-FFF2-40B4-BE49-F238E27FC236}">
                    <a16:creationId xmlns:a16="http://schemas.microsoft.com/office/drawing/2014/main" id="{399C6406-96E1-B797-43B9-A6F801419550}"/>
                  </a:ext>
                </a:extLst>
              </p:cNvPr>
              <p:cNvGrpSpPr/>
              <p:nvPr/>
            </p:nvGrpSpPr>
            <p:grpSpPr>
              <a:xfrm>
                <a:off x="7174981" y="1385983"/>
                <a:ext cx="183076" cy="162745"/>
                <a:chOff x="7075584" y="1397590"/>
                <a:chExt cx="258112" cy="203430"/>
              </a:xfrm>
            </p:grpSpPr>
            <p:sp>
              <p:nvSpPr>
                <p:cNvPr id="25" name="円/楕円 662">
                  <a:extLst>
                    <a:ext uri="{FF2B5EF4-FFF2-40B4-BE49-F238E27FC236}">
                      <a16:creationId xmlns:a16="http://schemas.microsoft.com/office/drawing/2014/main" id="{DE6E3240-010C-5AC8-68DA-27F24EEA284A}"/>
                    </a:ext>
                  </a:extLst>
                </p:cNvPr>
                <p:cNvSpPr/>
                <p:nvPr/>
              </p:nvSpPr>
              <p:spPr>
                <a:xfrm>
                  <a:off x="7075584" y="1474881"/>
                  <a:ext cx="258112" cy="117734"/>
                </a:xfrm>
                <a:custGeom>
                  <a:avLst/>
                  <a:gdLst>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96853 h 160368"/>
                    <a:gd name="connsiteX1" fmla="*/ 115251 w 240026"/>
                    <a:gd name="connsiteY1" fmla="*/ 0 h 160368"/>
                    <a:gd name="connsiteX2" fmla="*/ 240026 w 240026"/>
                    <a:gd name="connsiteY2" fmla="*/ 96853 h 160368"/>
                    <a:gd name="connsiteX3" fmla="*/ 120013 w 240026"/>
                    <a:gd name="connsiteY3" fmla="*/ 160368 h 160368"/>
                    <a:gd name="connsiteX4" fmla="*/ 0 w 240026"/>
                    <a:gd name="connsiteY4" fmla="*/ 96853 h 160368"/>
                    <a:gd name="connsiteX0" fmla="*/ 0 w 240026"/>
                    <a:gd name="connsiteY0" fmla="*/ 96853 h 160368"/>
                    <a:gd name="connsiteX1" fmla="*/ 115251 w 240026"/>
                    <a:gd name="connsiteY1" fmla="*/ 0 h 160368"/>
                    <a:gd name="connsiteX2" fmla="*/ 240026 w 240026"/>
                    <a:gd name="connsiteY2" fmla="*/ 96853 h 160368"/>
                    <a:gd name="connsiteX3" fmla="*/ 120013 w 240026"/>
                    <a:gd name="connsiteY3" fmla="*/ 160368 h 160368"/>
                    <a:gd name="connsiteX4" fmla="*/ 0 w 240026"/>
                    <a:gd name="connsiteY4" fmla="*/ 96853 h 160368"/>
                    <a:gd name="connsiteX0" fmla="*/ 0 w 240026"/>
                    <a:gd name="connsiteY0" fmla="*/ 96853 h 160451"/>
                    <a:gd name="connsiteX1" fmla="*/ 115251 w 240026"/>
                    <a:gd name="connsiteY1" fmla="*/ 0 h 160451"/>
                    <a:gd name="connsiteX2" fmla="*/ 240026 w 240026"/>
                    <a:gd name="connsiteY2" fmla="*/ 96853 h 160451"/>
                    <a:gd name="connsiteX3" fmla="*/ 120013 w 240026"/>
                    <a:gd name="connsiteY3" fmla="*/ 160368 h 160451"/>
                    <a:gd name="connsiteX4" fmla="*/ 0 w 240026"/>
                    <a:gd name="connsiteY4" fmla="*/ 96853 h 160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26" h="160451">
                      <a:moveTo>
                        <a:pt x="0" y="96853"/>
                      </a:moveTo>
                      <a:cubicBezTo>
                        <a:pt x="0" y="37409"/>
                        <a:pt x="48970" y="0"/>
                        <a:pt x="115251" y="0"/>
                      </a:cubicBezTo>
                      <a:cubicBezTo>
                        <a:pt x="181532" y="0"/>
                        <a:pt x="240026" y="28271"/>
                        <a:pt x="240026" y="96853"/>
                      </a:cubicBezTo>
                      <a:cubicBezTo>
                        <a:pt x="240026" y="165435"/>
                        <a:pt x="186294" y="160368"/>
                        <a:pt x="120013" y="160368"/>
                      </a:cubicBezTo>
                      <a:cubicBezTo>
                        <a:pt x="53732" y="160368"/>
                        <a:pt x="0" y="156297"/>
                        <a:pt x="0" y="96853"/>
                      </a:cubicBez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6" name="フリーフォーム: 図形 25">
                  <a:extLst>
                    <a:ext uri="{FF2B5EF4-FFF2-40B4-BE49-F238E27FC236}">
                      <a16:creationId xmlns:a16="http://schemas.microsoft.com/office/drawing/2014/main" id="{12031B4E-7253-FE3B-2F58-51F17FFB67B9}"/>
                    </a:ext>
                  </a:extLst>
                </p:cNvPr>
                <p:cNvSpPr/>
                <p:nvPr/>
              </p:nvSpPr>
              <p:spPr>
                <a:xfrm>
                  <a:off x="7137014" y="1397590"/>
                  <a:ext cx="135252" cy="203430"/>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0" h="241869">
                      <a:moveTo>
                        <a:pt x="133718" y="0"/>
                      </a:moveTo>
                      <a:lnTo>
                        <a:pt x="145091" y="28432"/>
                      </a:lnTo>
                      <a:cubicBezTo>
                        <a:pt x="159751" y="77796"/>
                        <a:pt x="168590" y="133047"/>
                        <a:pt x="168590" y="156595"/>
                      </a:cubicBezTo>
                      <a:cubicBezTo>
                        <a:pt x="168590" y="203691"/>
                        <a:pt x="130850" y="241869"/>
                        <a:pt x="84295" y="241869"/>
                      </a:cubicBezTo>
                      <a:cubicBezTo>
                        <a:pt x="37740" y="241869"/>
                        <a:pt x="0" y="203691"/>
                        <a:pt x="0" y="156595"/>
                      </a:cubicBezTo>
                      <a:cubicBezTo>
                        <a:pt x="0" y="133047"/>
                        <a:pt x="10031" y="77796"/>
                        <a:pt x="25880" y="28432"/>
                      </a:cubicBezTo>
                      <a:lnTo>
                        <a:pt x="37274" y="1638"/>
                      </a:lnTo>
                    </a:path>
                  </a:pathLst>
                </a:custGeom>
                <a:solidFill>
                  <a:srgbClr val="ED7D31">
                    <a:lumMod val="60000"/>
                    <a:lumOff val="4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20" name="グループ化 19">
                <a:extLst>
                  <a:ext uri="{FF2B5EF4-FFF2-40B4-BE49-F238E27FC236}">
                    <a16:creationId xmlns:a16="http://schemas.microsoft.com/office/drawing/2014/main" id="{61580D36-6695-8935-6420-4E67323AD8AD}"/>
                  </a:ext>
                </a:extLst>
              </p:cNvPr>
              <p:cNvGrpSpPr/>
              <p:nvPr/>
            </p:nvGrpSpPr>
            <p:grpSpPr>
              <a:xfrm>
                <a:off x="7442667" y="1147763"/>
                <a:ext cx="251152" cy="167676"/>
                <a:chOff x="6140438" y="1154498"/>
                <a:chExt cx="386744" cy="257583"/>
              </a:xfrm>
            </p:grpSpPr>
            <p:sp>
              <p:nvSpPr>
                <p:cNvPr id="23" name="フリーフォーム: 図形 22">
                  <a:extLst>
                    <a:ext uri="{FF2B5EF4-FFF2-40B4-BE49-F238E27FC236}">
                      <a16:creationId xmlns:a16="http://schemas.microsoft.com/office/drawing/2014/main" id="{12F8E2C0-2616-AED4-8D6D-B8B56CA4CACC}"/>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フリーフォーム: 図形 23">
                  <a:extLst>
                    <a:ext uri="{FF2B5EF4-FFF2-40B4-BE49-F238E27FC236}">
                      <a16:creationId xmlns:a16="http://schemas.microsoft.com/office/drawing/2014/main" id="{2F4A5503-B3EE-345B-AD7A-754002963F72}"/>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1" name="楕円 20">
                <a:extLst>
                  <a:ext uri="{FF2B5EF4-FFF2-40B4-BE49-F238E27FC236}">
                    <a16:creationId xmlns:a16="http://schemas.microsoft.com/office/drawing/2014/main" id="{3F79CB2A-A2CC-3993-E5E9-3E399C27332A}"/>
                  </a:ext>
                </a:extLst>
              </p:cNvPr>
              <p:cNvSpPr/>
              <p:nvPr/>
            </p:nvSpPr>
            <p:spPr>
              <a:xfrm>
                <a:off x="7471365" y="1162556"/>
                <a:ext cx="129046" cy="12904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2" name="フリーフォーム: 図形 21">
                <a:extLst>
                  <a:ext uri="{FF2B5EF4-FFF2-40B4-BE49-F238E27FC236}">
                    <a16:creationId xmlns:a16="http://schemas.microsoft.com/office/drawing/2014/main" id="{A4237905-7DDD-513A-FB34-AF030FCA77A4}"/>
                  </a:ext>
                </a:extLst>
              </p:cNvPr>
              <p:cNvSpPr/>
              <p:nvPr/>
            </p:nvSpPr>
            <p:spPr>
              <a:xfrm flipH="1">
                <a:off x="6899327" y="573668"/>
                <a:ext cx="730198" cy="286426"/>
              </a:xfrm>
              <a:custGeom>
                <a:avLst/>
                <a:gdLst>
                  <a:gd name="connsiteX0" fmla="*/ 401004 w 805529"/>
                  <a:gd name="connsiteY0" fmla="*/ 0 h 336740"/>
                  <a:gd name="connsiteX1" fmla="*/ 248818 w 805529"/>
                  <a:gd name="connsiteY1" fmla="*/ 67101 h 336740"/>
                  <a:gd name="connsiteX2" fmla="*/ 260778 w 805529"/>
                  <a:gd name="connsiteY2" fmla="*/ 93220 h 336740"/>
                  <a:gd name="connsiteX3" fmla="*/ 271067 w 805529"/>
                  <a:gd name="connsiteY3" fmla="*/ 99948 h 336740"/>
                  <a:gd name="connsiteX4" fmla="*/ 258012 w 805529"/>
                  <a:gd name="connsiteY4" fmla="*/ 104503 h 336740"/>
                  <a:gd name="connsiteX5" fmla="*/ 175192 w 805529"/>
                  <a:gd name="connsiteY5" fmla="*/ 146230 h 336740"/>
                  <a:gd name="connsiteX6" fmla="*/ 2746 w 805529"/>
                  <a:gd name="connsiteY6" fmla="*/ 323273 h 336740"/>
                  <a:gd name="connsiteX7" fmla="*/ 242293 w 805529"/>
                  <a:gd name="connsiteY7" fmla="*/ 262452 h 336740"/>
                  <a:gd name="connsiteX8" fmla="*/ 378128 w 805529"/>
                  <a:gd name="connsiteY8" fmla="*/ 161334 h 336740"/>
                  <a:gd name="connsiteX9" fmla="*/ 398934 w 805529"/>
                  <a:gd name="connsiteY9" fmla="*/ 134018 h 336740"/>
                  <a:gd name="connsiteX10" fmla="*/ 401004 w 805529"/>
                  <a:gd name="connsiteY10" fmla="*/ 134202 h 336740"/>
                  <a:gd name="connsiteX11" fmla="*/ 406372 w 805529"/>
                  <a:gd name="connsiteY11" fmla="*/ 133724 h 336740"/>
                  <a:gd name="connsiteX12" fmla="*/ 427402 w 805529"/>
                  <a:gd name="connsiteY12" fmla="*/ 161334 h 336740"/>
                  <a:gd name="connsiteX13" fmla="*/ 563236 w 805529"/>
                  <a:gd name="connsiteY13" fmla="*/ 262452 h 336740"/>
                  <a:gd name="connsiteX14" fmla="*/ 802783 w 805529"/>
                  <a:gd name="connsiteY14" fmla="*/ 323273 h 336740"/>
                  <a:gd name="connsiteX15" fmla="*/ 630337 w 805529"/>
                  <a:gd name="connsiteY15" fmla="*/ 146230 h 336740"/>
                  <a:gd name="connsiteX16" fmla="*/ 547518 w 805529"/>
                  <a:gd name="connsiteY16" fmla="*/ 104503 h 336740"/>
                  <a:gd name="connsiteX17" fmla="*/ 532167 w 805529"/>
                  <a:gd name="connsiteY17" fmla="*/ 99147 h 336740"/>
                  <a:gd name="connsiteX18" fmla="*/ 541231 w 805529"/>
                  <a:gd name="connsiteY18" fmla="*/ 93220 h 336740"/>
                  <a:gd name="connsiteX19" fmla="*/ 553190 w 805529"/>
                  <a:gd name="connsiteY19" fmla="*/ 67101 h 336740"/>
                  <a:gd name="connsiteX20" fmla="*/ 401004 w 805529"/>
                  <a:gd name="connsiteY20" fmla="*/ 0 h 33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5529" h="336740">
                    <a:moveTo>
                      <a:pt x="401004" y="0"/>
                    </a:moveTo>
                    <a:cubicBezTo>
                      <a:pt x="316954" y="0"/>
                      <a:pt x="248818" y="30042"/>
                      <a:pt x="248818" y="67101"/>
                    </a:cubicBezTo>
                    <a:cubicBezTo>
                      <a:pt x="248818" y="76366"/>
                      <a:pt x="253077" y="85192"/>
                      <a:pt x="260778" y="93220"/>
                    </a:cubicBezTo>
                    <a:lnTo>
                      <a:pt x="271067" y="99948"/>
                    </a:lnTo>
                    <a:lnTo>
                      <a:pt x="258012" y="104503"/>
                    </a:lnTo>
                    <a:cubicBezTo>
                      <a:pt x="231668" y="115791"/>
                      <a:pt x="203634" y="129809"/>
                      <a:pt x="175192" y="146230"/>
                    </a:cubicBezTo>
                    <a:cubicBezTo>
                      <a:pt x="61423" y="211914"/>
                      <a:pt x="-15784" y="291179"/>
                      <a:pt x="2746" y="323273"/>
                    </a:cubicBezTo>
                    <a:cubicBezTo>
                      <a:pt x="21275" y="355367"/>
                      <a:pt x="128524" y="328137"/>
                      <a:pt x="242293" y="262452"/>
                    </a:cubicBezTo>
                    <a:cubicBezTo>
                      <a:pt x="299177" y="229610"/>
                      <a:pt x="346921" y="193373"/>
                      <a:pt x="378128" y="161334"/>
                    </a:cubicBezTo>
                    <a:lnTo>
                      <a:pt x="398934" y="134018"/>
                    </a:lnTo>
                    <a:lnTo>
                      <a:pt x="401004" y="134202"/>
                    </a:lnTo>
                    <a:lnTo>
                      <a:pt x="406372" y="133724"/>
                    </a:lnTo>
                    <a:lnTo>
                      <a:pt x="427402" y="161334"/>
                    </a:lnTo>
                    <a:cubicBezTo>
                      <a:pt x="458608" y="193373"/>
                      <a:pt x="506352" y="229610"/>
                      <a:pt x="563236" y="262452"/>
                    </a:cubicBezTo>
                    <a:cubicBezTo>
                      <a:pt x="677005" y="328137"/>
                      <a:pt x="784254" y="355367"/>
                      <a:pt x="802783" y="323273"/>
                    </a:cubicBezTo>
                    <a:cubicBezTo>
                      <a:pt x="821313" y="291179"/>
                      <a:pt x="744106" y="211914"/>
                      <a:pt x="630337" y="146230"/>
                    </a:cubicBezTo>
                    <a:cubicBezTo>
                      <a:pt x="601895" y="129809"/>
                      <a:pt x="573860" y="115791"/>
                      <a:pt x="547518" y="104503"/>
                    </a:cubicBezTo>
                    <a:lnTo>
                      <a:pt x="532167" y="99147"/>
                    </a:lnTo>
                    <a:lnTo>
                      <a:pt x="541231" y="93220"/>
                    </a:lnTo>
                    <a:cubicBezTo>
                      <a:pt x="548932" y="85192"/>
                      <a:pt x="553190" y="76366"/>
                      <a:pt x="553190" y="67101"/>
                    </a:cubicBezTo>
                    <a:cubicBezTo>
                      <a:pt x="553190" y="30042"/>
                      <a:pt x="485054" y="0"/>
                      <a:pt x="401004" y="0"/>
                    </a:cubicBezTo>
                    <a:close/>
                  </a:path>
                </a:pathLst>
              </a:cu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sp>
        <p:nvSpPr>
          <p:cNvPr id="50" name="フリーフォーム: 図形 49">
            <a:extLst>
              <a:ext uri="{FF2B5EF4-FFF2-40B4-BE49-F238E27FC236}">
                <a16:creationId xmlns:a16="http://schemas.microsoft.com/office/drawing/2014/main" id="{7D4D2A8B-56B2-97A6-2AFB-C4A776A75742}"/>
              </a:ext>
            </a:extLst>
          </p:cNvPr>
          <p:cNvSpPr/>
          <p:nvPr/>
        </p:nvSpPr>
        <p:spPr>
          <a:xfrm>
            <a:off x="7318364" y="4598700"/>
            <a:ext cx="184449" cy="1254530"/>
          </a:xfrm>
          <a:custGeom>
            <a:avLst/>
            <a:gdLst>
              <a:gd name="connsiteX0" fmla="*/ 0 w 149937"/>
              <a:gd name="connsiteY0" fmla="*/ 0 h 1019797"/>
              <a:gd name="connsiteX1" fmla="*/ 25909 w 149937"/>
              <a:gd name="connsiteY1" fmla="*/ 11845 h 1019797"/>
              <a:gd name="connsiteX2" fmla="*/ 149937 w 149937"/>
              <a:gd name="connsiteY2" fmla="*/ 177753 h 1019797"/>
              <a:gd name="connsiteX3" fmla="*/ 149937 w 149937"/>
              <a:gd name="connsiteY3" fmla="*/ 547538 h 1019797"/>
              <a:gd name="connsiteX4" fmla="*/ 149937 w 149937"/>
              <a:gd name="connsiteY4" fmla="*/ 547778 h 1019797"/>
              <a:gd name="connsiteX5" fmla="*/ 149937 w 149937"/>
              <a:gd name="connsiteY5" fmla="*/ 1019797 h 1019797"/>
              <a:gd name="connsiteX6" fmla="*/ 0 w 149937"/>
              <a:gd name="connsiteY6" fmla="*/ 1019797 h 1019797"/>
              <a:gd name="connsiteX7" fmla="*/ 0 w 149937"/>
              <a:gd name="connsiteY7" fmla="*/ 547778 h 1019797"/>
              <a:gd name="connsiteX8" fmla="*/ 0 w 149937"/>
              <a:gd name="connsiteY8" fmla="*/ 320674 h 101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937" h="1019797">
                <a:moveTo>
                  <a:pt x="0" y="0"/>
                </a:moveTo>
                <a:lnTo>
                  <a:pt x="25909" y="11845"/>
                </a:lnTo>
                <a:cubicBezTo>
                  <a:pt x="102540" y="54304"/>
                  <a:pt x="149937" y="112962"/>
                  <a:pt x="149937" y="177753"/>
                </a:cubicBezTo>
                <a:lnTo>
                  <a:pt x="149937" y="547538"/>
                </a:lnTo>
                <a:lnTo>
                  <a:pt x="149937" y="547778"/>
                </a:lnTo>
                <a:lnTo>
                  <a:pt x="149937" y="1019797"/>
                </a:lnTo>
                <a:lnTo>
                  <a:pt x="0" y="1019797"/>
                </a:lnTo>
                <a:lnTo>
                  <a:pt x="0" y="547778"/>
                </a:lnTo>
                <a:lnTo>
                  <a:pt x="0" y="320674"/>
                </a:lnTo>
                <a:close/>
              </a:path>
            </a:pathLst>
          </a:custGeom>
          <a:solidFill>
            <a:sysClr val="windowText" lastClr="000000">
              <a:lumMod val="95000"/>
              <a:lumOff val="5000"/>
            </a:sys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51" name="グループ化 50">
            <a:extLst>
              <a:ext uri="{FF2B5EF4-FFF2-40B4-BE49-F238E27FC236}">
                <a16:creationId xmlns:a16="http://schemas.microsoft.com/office/drawing/2014/main" id="{7BE686FC-95DA-1A30-B056-3D668C728505}"/>
              </a:ext>
            </a:extLst>
          </p:cNvPr>
          <p:cNvGrpSpPr/>
          <p:nvPr/>
        </p:nvGrpSpPr>
        <p:grpSpPr>
          <a:xfrm>
            <a:off x="6152863" y="3058859"/>
            <a:ext cx="1319490" cy="2794630"/>
            <a:chOff x="2163019" y="3313683"/>
            <a:chExt cx="1277659" cy="2706033"/>
          </a:xfrm>
        </p:grpSpPr>
        <p:grpSp>
          <p:nvGrpSpPr>
            <p:cNvPr id="52" name="グループ化 51">
              <a:extLst>
                <a:ext uri="{FF2B5EF4-FFF2-40B4-BE49-F238E27FC236}">
                  <a16:creationId xmlns:a16="http://schemas.microsoft.com/office/drawing/2014/main" id="{19F4460D-CF05-CB6E-ECED-422D731FE8FE}"/>
                </a:ext>
              </a:extLst>
            </p:cNvPr>
            <p:cNvGrpSpPr/>
            <p:nvPr/>
          </p:nvGrpSpPr>
          <p:grpSpPr>
            <a:xfrm>
              <a:off x="2251079" y="4497931"/>
              <a:ext cx="1127284" cy="1521785"/>
              <a:chOff x="1465479" y="2014348"/>
              <a:chExt cx="1127284" cy="1521785"/>
            </a:xfrm>
          </p:grpSpPr>
          <p:sp>
            <p:nvSpPr>
              <p:cNvPr id="98" name="フリーフォーム: 図形 97">
                <a:extLst>
                  <a:ext uri="{FF2B5EF4-FFF2-40B4-BE49-F238E27FC236}">
                    <a16:creationId xmlns:a16="http://schemas.microsoft.com/office/drawing/2014/main" id="{9367C3E3-1E31-A22F-AA8B-F1FB65AC264E}"/>
                  </a:ext>
                </a:extLst>
              </p:cNvPr>
              <p:cNvSpPr/>
              <p:nvPr/>
            </p:nvSpPr>
            <p:spPr>
              <a:xfrm>
                <a:off x="1779288" y="2014348"/>
                <a:ext cx="483348" cy="400240"/>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99" name="グループ化 98">
                <a:extLst>
                  <a:ext uri="{FF2B5EF4-FFF2-40B4-BE49-F238E27FC236}">
                    <a16:creationId xmlns:a16="http://schemas.microsoft.com/office/drawing/2014/main" id="{A07AEE03-1D84-B4D6-B5D5-E1292A1F7857}"/>
                  </a:ext>
                </a:extLst>
              </p:cNvPr>
              <p:cNvGrpSpPr/>
              <p:nvPr/>
            </p:nvGrpSpPr>
            <p:grpSpPr>
              <a:xfrm>
                <a:off x="1862169" y="2107049"/>
                <a:ext cx="311943" cy="138615"/>
                <a:chOff x="1854236" y="2107049"/>
                <a:chExt cx="286507" cy="186718"/>
              </a:xfrm>
              <a:solidFill>
                <a:sysClr val="window" lastClr="FFFFFF">
                  <a:lumMod val="95000"/>
                </a:sysClr>
              </a:solidFill>
            </p:grpSpPr>
            <p:sp>
              <p:nvSpPr>
                <p:cNvPr id="109" name="四角形: 上の 2 つの角を丸める 108">
                  <a:extLst>
                    <a:ext uri="{FF2B5EF4-FFF2-40B4-BE49-F238E27FC236}">
                      <a16:creationId xmlns:a16="http://schemas.microsoft.com/office/drawing/2014/main" id="{5C325BEB-669E-3B95-1093-969421C6BB61}"/>
                    </a:ext>
                  </a:extLst>
                </p:cNvPr>
                <p:cNvSpPr/>
                <p:nvPr/>
              </p:nvSpPr>
              <p:spPr>
                <a:xfrm>
                  <a:off x="1854236"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10" name="四角形: 上の 2 つの角を丸める 109">
                  <a:extLst>
                    <a:ext uri="{FF2B5EF4-FFF2-40B4-BE49-F238E27FC236}">
                      <a16:creationId xmlns:a16="http://schemas.microsoft.com/office/drawing/2014/main" id="{BA493EEB-2672-544A-2DCD-922E33B7CEB4}"/>
                    </a:ext>
                  </a:extLst>
                </p:cNvPr>
                <p:cNvSpPr/>
                <p:nvPr/>
              </p:nvSpPr>
              <p:spPr>
                <a:xfrm>
                  <a:off x="1999227"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100" name="グループ化 99">
                <a:extLst>
                  <a:ext uri="{FF2B5EF4-FFF2-40B4-BE49-F238E27FC236}">
                    <a16:creationId xmlns:a16="http://schemas.microsoft.com/office/drawing/2014/main" id="{4666F770-29DC-F28E-D33D-01A5EE012FB6}"/>
                  </a:ext>
                </a:extLst>
              </p:cNvPr>
              <p:cNvGrpSpPr/>
              <p:nvPr/>
            </p:nvGrpSpPr>
            <p:grpSpPr>
              <a:xfrm>
                <a:off x="1836726" y="2130860"/>
                <a:ext cx="365418" cy="186718"/>
                <a:chOff x="1803357" y="2130860"/>
                <a:chExt cx="365418" cy="186718"/>
              </a:xfrm>
              <a:solidFill>
                <a:sysClr val="windowText" lastClr="000000">
                  <a:lumMod val="95000"/>
                  <a:lumOff val="5000"/>
                </a:sysClr>
              </a:solidFill>
            </p:grpSpPr>
            <p:sp>
              <p:nvSpPr>
                <p:cNvPr id="107" name="フリーフォーム: 図形 106">
                  <a:extLst>
                    <a:ext uri="{FF2B5EF4-FFF2-40B4-BE49-F238E27FC236}">
                      <a16:creationId xmlns:a16="http://schemas.microsoft.com/office/drawing/2014/main" id="{E78A6E6B-4D0F-24E7-0DD5-2464C91466EB}"/>
                    </a:ext>
                  </a:extLst>
                </p:cNvPr>
                <p:cNvSpPr/>
                <p:nvPr/>
              </p:nvSpPr>
              <p:spPr>
                <a:xfrm>
                  <a:off x="1803357"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8" name="フリーフォーム: 図形 107">
                  <a:extLst>
                    <a:ext uri="{FF2B5EF4-FFF2-40B4-BE49-F238E27FC236}">
                      <a16:creationId xmlns:a16="http://schemas.microsoft.com/office/drawing/2014/main" id="{C7BFE174-C2A3-D746-F4FC-7A32238F0D77}"/>
                    </a:ext>
                  </a:extLst>
                </p:cNvPr>
                <p:cNvSpPr/>
                <p:nvPr/>
              </p:nvSpPr>
              <p:spPr>
                <a:xfrm flipH="1">
                  <a:off x="1985133"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01" name="片側の 2 つの角を丸めた四角形 144">
                <a:extLst>
                  <a:ext uri="{FF2B5EF4-FFF2-40B4-BE49-F238E27FC236}">
                    <a16:creationId xmlns:a16="http://schemas.microsoft.com/office/drawing/2014/main" id="{E8903E0F-5220-7902-26E3-E5BEF80C9EFB}"/>
                  </a:ext>
                </a:extLst>
              </p:cNvPr>
              <p:cNvSpPr/>
              <p:nvPr/>
            </p:nvSpPr>
            <p:spPr>
              <a:xfrm>
                <a:off x="1465479" y="2248208"/>
                <a:ext cx="1127284" cy="1287925"/>
              </a:xfrm>
              <a:prstGeom prst="round2SameRect">
                <a:avLst>
                  <a:gd name="adj1" fmla="val 21354"/>
                  <a:gd name="adj2" fmla="val 0"/>
                </a:avLst>
              </a:prstGeom>
              <a:solidFill>
                <a:sysClr val="windowText" lastClr="000000">
                  <a:lumMod val="95000"/>
                  <a:lumOff val="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2" name="楕円 101">
                <a:extLst>
                  <a:ext uri="{FF2B5EF4-FFF2-40B4-BE49-F238E27FC236}">
                    <a16:creationId xmlns:a16="http://schemas.microsoft.com/office/drawing/2014/main" id="{4D94C0C3-590D-B9C2-7957-551D9A597F18}"/>
                  </a:ext>
                </a:extLst>
              </p:cNvPr>
              <p:cNvSpPr/>
              <p:nvPr/>
            </p:nvSpPr>
            <p:spPr>
              <a:xfrm>
                <a:off x="1981044" y="2432258"/>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3" name="楕円 102">
                <a:extLst>
                  <a:ext uri="{FF2B5EF4-FFF2-40B4-BE49-F238E27FC236}">
                    <a16:creationId xmlns:a16="http://schemas.microsoft.com/office/drawing/2014/main" id="{EEF58158-4309-B458-DDB5-85C2707FAD35}"/>
                  </a:ext>
                </a:extLst>
              </p:cNvPr>
              <p:cNvSpPr/>
              <p:nvPr/>
            </p:nvSpPr>
            <p:spPr>
              <a:xfrm>
                <a:off x="1981044" y="2667819"/>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4" name="楕円 103">
                <a:extLst>
                  <a:ext uri="{FF2B5EF4-FFF2-40B4-BE49-F238E27FC236}">
                    <a16:creationId xmlns:a16="http://schemas.microsoft.com/office/drawing/2014/main" id="{85BA8BC0-B7A8-3DB0-B109-F05BDA379730}"/>
                  </a:ext>
                </a:extLst>
              </p:cNvPr>
              <p:cNvSpPr/>
              <p:nvPr/>
            </p:nvSpPr>
            <p:spPr>
              <a:xfrm>
                <a:off x="1981044" y="2903380"/>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5" name="楕円 104">
                <a:extLst>
                  <a:ext uri="{FF2B5EF4-FFF2-40B4-BE49-F238E27FC236}">
                    <a16:creationId xmlns:a16="http://schemas.microsoft.com/office/drawing/2014/main" id="{D5F87189-BB54-BE96-2B65-18AA2547785E}"/>
                  </a:ext>
                </a:extLst>
              </p:cNvPr>
              <p:cNvSpPr/>
              <p:nvPr/>
            </p:nvSpPr>
            <p:spPr>
              <a:xfrm>
                <a:off x="1981044" y="3138941"/>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6" name="楕円 105">
                <a:extLst>
                  <a:ext uri="{FF2B5EF4-FFF2-40B4-BE49-F238E27FC236}">
                    <a16:creationId xmlns:a16="http://schemas.microsoft.com/office/drawing/2014/main" id="{E33690E6-335E-78E3-4DE6-A0E576653BF0}"/>
                  </a:ext>
                </a:extLst>
              </p:cNvPr>
              <p:cNvSpPr/>
              <p:nvPr/>
            </p:nvSpPr>
            <p:spPr>
              <a:xfrm>
                <a:off x="1981044" y="3374503"/>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53" name="グループ化 52">
              <a:extLst>
                <a:ext uri="{FF2B5EF4-FFF2-40B4-BE49-F238E27FC236}">
                  <a16:creationId xmlns:a16="http://schemas.microsoft.com/office/drawing/2014/main" id="{9A2643A2-6432-63A0-F282-A9BC2F08A12B}"/>
                </a:ext>
              </a:extLst>
            </p:cNvPr>
            <p:cNvGrpSpPr/>
            <p:nvPr/>
          </p:nvGrpSpPr>
          <p:grpSpPr>
            <a:xfrm>
              <a:off x="2163019" y="3313683"/>
              <a:ext cx="1277659" cy="1274510"/>
              <a:chOff x="5180030" y="563126"/>
              <a:chExt cx="1277659" cy="1274510"/>
            </a:xfrm>
          </p:grpSpPr>
          <p:sp>
            <p:nvSpPr>
              <p:cNvPr id="54" name="楕円 53">
                <a:extLst>
                  <a:ext uri="{FF2B5EF4-FFF2-40B4-BE49-F238E27FC236}">
                    <a16:creationId xmlns:a16="http://schemas.microsoft.com/office/drawing/2014/main" id="{2FCB6EF3-5386-6997-9763-1912551E56D9}"/>
                  </a:ext>
                </a:extLst>
              </p:cNvPr>
              <p:cNvSpPr/>
              <p:nvPr/>
            </p:nvSpPr>
            <p:spPr>
              <a:xfrm rot="20700000">
                <a:off x="5715593" y="602464"/>
                <a:ext cx="708841" cy="915816"/>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55" name="楕円 54">
                <a:extLst>
                  <a:ext uri="{FF2B5EF4-FFF2-40B4-BE49-F238E27FC236}">
                    <a16:creationId xmlns:a16="http://schemas.microsoft.com/office/drawing/2014/main" id="{437BF937-14B2-F4ED-1D89-CC50FC175050}"/>
                  </a:ext>
                </a:extLst>
              </p:cNvPr>
              <p:cNvSpPr/>
              <p:nvPr/>
            </p:nvSpPr>
            <p:spPr>
              <a:xfrm>
                <a:off x="5213203" y="563795"/>
                <a:ext cx="1053924" cy="1053776"/>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56" name="グループ化 55">
                <a:extLst>
                  <a:ext uri="{FF2B5EF4-FFF2-40B4-BE49-F238E27FC236}">
                    <a16:creationId xmlns:a16="http://schemas.microsoft.com/office/drawing/2014/main" id="{5637DD1F-0311-6FA3-C8E4-916DFDD87367}"/>
                  </a:ext>
                </a:extLst>
              </p:cNvPr>
              <p:cNvGrpSpPr/>
              <p:nvPr/>
            </p:nvGrpSpPr>
            <p:grpSpPr>
              <a:xfrm>
                <a:off x="5180030" y="677530"/>
                <a:ext cx="1277659" cy="1160106"/>
                <a:chOff x="2791855" y="2017485"/>
                <a:chExt cx="1150919" cy="1045028"/>
              </a:xfrm>
              <a:solidFill>
                <a:srgbClr val="FFCC99"/>
              </a:solidFill>
            </p:grpSpPr>
            <p:grpSp>
              <p:nvGrpSpPr>
                <p:cNvPr id="91" name="グループ化 90">
                  <a:extLst>
                    <a:ext uri="{FF2B5EF4-FFF2-40B4-BE49-F238E27FC236}">
                      <a16:creationId xmlns:a16="http://schemas.microsoft.com/office/drawing/2014/main" id="{62E07A31-BF7B-7F71-BB7A-A606468461DE}"/>
                    </a:ext>
                  </a:extLst>
                </p:cNvPr>
                <p:cNvGrpSpPr/>
                <p:nvPr/>
              </p:nvGrpSpPr>
              <p:grpSpPr>
                <a:xfrm rot="20700000">
                  <a:off x="2791855" y="2459301"/>
                  <a:ext cx="222006" cy="333008"/>
                  <a:chOff x="2680607" y="2825750"/>
                  <a:chExt cx="157843" cy="236764"/>
                </a:xfrm>
                <a:grpFill/>
              </p:grpSpPr>
              <p:sp>
                <p:nvSpPr>
                  <p:cNvPr id="96" name="円/楕円 536">
                    <a:extLst>
                      <a:ext uri="{FF2B5EF4-FFF2-40B4-BE49-F238E27FC236}">
                        <a16:creationId xmlns:a16="http://schemas.microsoft.com/office/drawing/2014/main" id="{4D12BBD2-8FEF-DF4B-505E-653FBFF973D7}"/>
                      </a:ext>
                    </a:extLst>
                  </p:cNvPr>
                  <p:cNvSpPr/>
                  <p:nvPr/>
                </p:nvSpPr>
                <p:spPr>
                  <a:xfrm>
                    <a:off x="2680607" y="2825750"/>
                    <a:ext cx="157843" cy="236764"/>
                  </a:xfrm>
                  <a:prstGeom prst="ellipse">
                    <a:avLst/>
                  </a:prstGeom>
                  <a:solidFill>
                    <a:srgbClr val="ED7D31">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7" name="円/楕円 537">
                    <a:extLst>
                      <a:ext uri="{FF2B5EF4-FFF2-40B4-BE49-F238E27FC236}">
                        <a16:creationId xmlns:a16="http://schemas.microsoft.com/office/drawing/2014/main" id="{38C16657-6DEC-403F-556E-7AA3F2BAEA1D}"/>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92" name="グループ化 91">
                  <a:extLst>
                    <a:ext uri="{FF2B5EF4-FFF2-40B4-BE49-F238E27FC236}">
                      <a16:creationId xmlns:a16="http://schemas.microsoft.com/office/drawing/2014/main" id="{04EC5BF1-E30C-D671-8E1B-4741AF1C081D}"/>
                    </a:ext>
                  </a:extLst>
                </p:cNvPr>
                <p:cNvGrpSpPr/>
                <p:nvPr/>
              </p:nvGrpSpPr>
              <p:grpSpPr>
                <a:xfrm rot="900000" flipH="1">
                  <a:off x="3720768" y="2459301"/>
                  <a:ext cx="222006" cy="333008"/>
                  <a:chOff x="2680607" y="2825750"/>
                  <a:chExt cx="157843" cy="236764"/>
                </a:xfrm>
                <a:grpFill/>
              </p:grpSpPr>
              <p:sp>
                <p:nvSpPr>
                  <p:cNvPr id="94" name="円/楕円 534">
                    <a:extLst>
                      <a:ext uri="{FF2B5EF4-FFF2-40B4-BE49-F238E27FC236}">
                        <a16:creationId xmlns:a16="http://schemas.microsoft.com/office/drawing/2014/main" id="{D0D4A9F7-04C3-DEC9-55B6-D89DA403A5AB}"/>
                      </a:ext>
                    </a:extLst>
                  </p:cNvPr>
                  <p:cNvSpPr/>
                  <p:nvPr/>
                </p:nvSpPr>
                <p:spPr>
                  <a:xfrm>
                    <a:off x="2680607" y="2825750"/>
                    <a:ext cx="157843" cy="236764"/>
                  </a:xfrm>
                  <a:prstGeom prst="ellipse">
                    <a:avLst/>
                  </a:prstGeom>
                  <a:solidFill>
                    <a:srgbClr val="ED7D31">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5" name="円/楕円 535">
                    <a:extLst>
                      <a:ext uri="{FF2B5EF4-FFF2-40B4-BE49-F238E27FC236}">
                        <a16:creationId xmlns:a16="http://schemas.microsoft.com/office/drawing/2014/main" id="{1FF878F0-F925-F3FD-1D51-0EB9358A857D}"/>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93" name="円/楕円 533">
                  <a:extLst>
                    <a:ext uri="{FF2B5EF4-FFF2-40B4-BE49-F238E27FC236}">
                      <a16:creationId xmlns:a16="http://schemas.microsoft.com/office/drawing/2014/main" id="{39FF7C9A-6DDA-7D5D-94A6-8CB219F0860F}"/>
                    </a:ext>
                  </a:extLst>
                </p:cNvPr>
                <p:cNvSpPr/>
                <p:nvPr/>
              </p:nvSpPr>
              <p:spPr>
                <a:xfrm>
                  <a:off x="2902857" y="2017485"/>
                  <a:ext cx="928913" cy="1045028"/>
                </a:xfrm>
                <a:prstGeom prst="ellipse">
                  <a:avLst/>
                </a:prstGeom>
                <a:solidFill>
                  <a:srgbClr val="ED7D31">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57" name="円/楕円 27">
                <a:extLst>
                  <a:ext uri="{FF2B5EF4-FFF2-40B4-BE49-F238E27FC236}">
                    <a16:creationId xmlns:a16="http://schemas.microsoft.com/office/drawing/2014/main" id="{63C0766E-A026-B7FE-6D80-EF9D953F31D3}"/>
                  </a:ext>
                </a:extLst>
              </p:cNvPr>
              <p:cNvSpPr/>
              <p:nvPr/>
            </p:nvSpPr>
            <p:spPr>
              <a:xfrm>
                <a:off x="5646619" y="1630999"/>
                <a:ext cx="340506" cy="58124"/>
              </a:xfrm>
              <a:custGeom>
                <a:avLst/>
                <a:gdLst>
                  <a:gd name="connsiteX0" fmla="*/ 0 w 3210417"/>
                  <a:gd name="connsiteY0" fmla="*/ 346285 h 692570"/>
                  <a:gd name="connsiteX1" fmla="*/ 1605209 w 3210417"/>
                  <a:gd name="connsiteY1" fmla="*/ 0 h 692570"/>
                  <a:gd name="connsiteX2" fmla="*/ 3210418 w 3210417"/>
                  <a:gd name="connsiteY2" fmla="*/ 346285 h 692570"/>
                  <a:gd name="connsiteX3" fmla="*/ 1605209 w 3210417"/>
                  <a:gd name="connsiteY3" fmla="*/ 692570 h 692570"/>
                  <a:gd name="connsiteX4" fmla="*/ 0 w 3210417"/>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57559 h 403844"/>
                  <a:gd name="connsiteX1" fmla="*/ 1605209 w 3210418"/>
                  <a:gd name="connsiteY1" fmla="*/ 212924 h 403844"/>
                  <a:gd name="connsiteX2" fmla="*/ 3210418 w 3210418"/>
                  <a:gd name="connsiteY2" fmla="*/ 57559 h 403844"/>
                  <a:gd name="connsiteX3" fmla="*/ 1605209 w 3210418"/>
                  <a:gd name="connsiteY3" fmla="*/ 403844 h 403844"/>
                  <a:gd name="connsiteX4" fmla="*/ 0 w 3210418"/>
                  <a:gd name="connsiteY4" fmla="*/ 57559 h 403844"/>
                  <a:gd name="connsiteX0" fmla="*/ 58 w 3210476"/>
                  <a:gd name="connsiteY0" fmla="*/ 57559 h 403844"/>
                  <a:gd name="connsiteX1" fmla="*/ 1605267 w 3210476"/>
                  <a:gd name="connsiteY1" fmla="*/ 212924 h 403844"/>
                  <a:gd name="connsiteX2" fmla="*/ 3210476 w 3210476"/>
                  <a:gd name="connsiteY2" fmla="*/ 57559 h 403844"/>
                  <a:gd name="connsiteX3" fmla="*/ 1605267 w 3210476"/>
                  <a:gd name="connsiteY3" fmla="*/ 403844 h 403844"/>
                  <a:gd name="connsiteX4" fmla="*/ 58 w 3210476"/>
                  <a:gd name="connsiteY4" fmla="*/ 57559 h 403844"/>
                  <a:gd name="connsiteX0" fmla="*/ 58 w 3210534"/>
                  <a:gd name="connsiteY0" fmla="*/ 15401 h 361686"/>
                  <a:gd name="connsiteX1" fmla="*/ 1605267 w 3210534"/>
                  <a:gd name="connsiteY1" fmla="*/ 170766 h 361686"/>
                  <a:gd name="connsiteX2" fmla="*/ 3210476 w 3210534"/>
                  <a:gd name="connsiteY2" fmla="*/ 15401 h 361686"/>
                  <a:gd name="connsiteX3" fmla="*/ 1605267 w 3210534"/>
                  <a:gd name="connsiteY3" fmla="*/ 361686 h 361686"/>
                  <a:gd name="connsiteX4" fmla="*/ 58 w 3210534"/>
                  <a:gd name="connsiteY4" fmla="*/ 15401 h 361686"/>
                  <a:gd name="connsiteX0" fmla="*/ 58 w 3210476"/>
                  <a:gd name="connsiteY0" fmla="*/ 20254 h 366539"/>
                  <a:gd name="connsiteX1" fmla="*/ 1605267 w 3210476"/>
                  <a:gd name="connsiteY1" fmla="*/ 175619 h 366539"/>
                  <a:gd name="connsiteX2" fmla="*/ 3210476 w 3210476"/>
                  <a:gd name="connsiteY2" fmla="*/ 20254 h 366539"/>
                  <a:gd name="connsiteX3" fmla="*/ 1605267 w 3210476"/>
                  <a:gd name="connsiteY3" fmla="*/ 366539 h 366539"/>
                  <a:gd name="connsiteX4" fmla="*/ 58 w 3210476"/>
                  <a:gd name="connsiteY4" fmla="*/ 20254 h 366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0476" h="366539">
                    <a:moveTo>
                      <a:pt x="58" y="20254"/>
                    </a:moveTo>
                    <a:cubicBezTo>
                      <a:pt x="7704" y="-55984"/>
                      <a:pt x="718735" y="175619"/>
                      <a:pt x="1605267" y="175619"/>
                    </a:cubicBezTo>
                    <a:cubicBezTo>
                      <a:pt x="2491799" y="175619"/>
                      <a:pt x="3210476" y="-70988"/>
                      <a:pt x="3210476" y="20254"/>
                    </a:cubicBezTo>
                    <a:cubicBezTo>
                      <a:pt x="3210476" y="111496"/>
                      <a:pt x="2491799" y="366539"/>
                      <a:pt x="1605267" y="366539"/>
                    </a:cubicBezTo>
                    <a:cubicBezTo>
                      <a:pt x="718735" y="366539"/>
                      <a:pt x="-7588" y="96492"/>
                      <a:pt x="58" y="20254"/>
                    </a:cubicBezTo>
                    <a:close/>
                  </a:path>
                </a:pathLst>
              </a:cu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58" name="月 57">
                <a:extLst>
                  <a:ext uri="{FF2B5EF4-FFF2-40B4-BE49-F238E27FC236}">
                    <a16:creationId xmlns:a16="http://schemas.microsoft.com/office/drawing/2014/main" id="{CB92E6B1-3D15-10F7-A749-43EE6D09A5BA}"/>
                  </a:ext>
                </a:extLst>
              </p:cNvPr>
              <p:cNvSpPr/>
              <p:nvPr/>
            </p:nvSpPr>
            <p:spPr>
              <a:xfrm rot="5400000">
                <a:off x="5504410" y="890885"/>
                <a:ext cx="4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3" name="月 72">
                <a:extLst>
                  <a:ext uri="{FF2B5EF4-FFF2-40B4-BE49-F238E27FC236}">
                    <a16:creationId xmlns:a16="http://schemas.microsoft.com/office/drawing/2014/main" id="{1300FDD6-3366-5D6F-653B-0E0FEE9F1747}"/>
                  </a:ext>
                </a:extLst>
              </p:cNvPr>
              <p:cNvSpPr/>
              <p:nvPr/>
            </p:nvSpPr>
            <p:spPr>
              <a:xfrm rot="5400000">
                <a:off x="6088385" y="890885"/>
                <a:ext cx="4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4" name="フリーフォーム: 図形 73">
                <a:extLst>
                  <a:ext uri="{FF2B5EF4-FFF2-40B4-BE49-F238E27FC236}">
                    <a16:creationId xmlns:a16="http://schemas.microsoft.com/office/drawing/2014/main" id="{52E0FB39-461D-7269-B2DE-A1020D7011A8}"/>
                  </a:ext>
                </a:extLst>
              </p:cNvPr>
              <p:cNvSpPr/>
              <p:nvPr/>
            </p:nvSpPr>
            <p:spPr>
              <a:xfrm>
                <a:off x="5745720" y="1397727"/>
                <a:ext cx="139716" cy="159309"/>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0" h="241869">
                    <a:moveTo>
                      <a:pt x="133718" y="0"/>
                    </a:moveTo>
                    <a:lnTo>
                      <a:pt x="145091" y="28432"/>
                    </a:lnTo>
                    <a:cubicBezTo>
                      <a:pt x="159751" y="77796"/>
                      <a:pt x="168590" y="133047"/>
                      <a:pt x="168590" y="156595"/>
                    </a:cubicBezTo>
                    <a:cubicBezTo>
                      <a:pt x="168590" y="203691"/>
                      <a:pt x="130850" y="241869"/>
                      <a:pt x="84295" y="241869"/>
                    </a:cubicBezTo>
                    <a:cubicBezTo>
                      <a:pt x="37740" y="241869"/>
                      <a:pt x="0" y="203691"/>
                      <a:pt x="0" y="156595"/>
                    </a:cubicBezTo>
                    <a:cubicBezTo>
                      <a:pt x="0" y="133047"/>
                      <a:pt x="10031" y="77796"/>
                      <a:pt x="25880" y="28432"/>
                    </a:cubicBezTo>
                    <a:lnTo>
                      <a:pt x="37274" y="1638"/>
                    </a:lnTo>
                  </a:path>
                </a:pathLst>
              </a:custGeom>
              <a:solidFill>
                <a:srgbClr val="ED7D31">
                  <a:lumMod val="60000"/>
                  <a:lumOff val="4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7" name="月 76">
                <a:extLst>
                  <a:ext uri="{FF2B5EF4-FFF2-40B4-BE49-F238E27FC236}">
                    <a16:creationId xmlns:a16="http://schemas.microsoft.com/office/drawing/2014/main" id="{303B8ACD-E5D3-9360-5B5F-EF91CC60E20F}"/>
                  </a:ext>
                </a:extLst>
              </p:cNvPr>
              <p:cNvSpPr/>
              <p:nvPr/>
            </p:nvSpPr>
            <p:spPr>
              <a:xfrm rot="3600000">
                <a:off x="5470584" y="411208"/>
                <a:ext cx="223214" cy="747657"/>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8" name="月 77">
                <a:extLst>
                  <a:ext uri="{FF2B5EF4-FFF2-40B4-BE49-F238E27FC236}">
                    <a16:creationId xmlns:a16="http://schemas.microsoft.com/office/drawing/2014/main" id="{6D824AFB-0B09-0EFB-AB8D-FC8A88808DAD}"/>
                  </a:ext>
                </a:extLst>
              </p:cNvPr>
              <p:cNvSpPr/>
              <p:nvPr/>
            </p:nvSpPr>
            <p:spPr>
              <a:xfrm rot="2897634">
                <a:off x="5677684" y="563127"/>
                <a:ext cx="122858" cy="486332"/>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9" name="月 78">
                <a:extLst>
                  <a:ext uri="{FF2B5EF4-FFF2-40B4-BE49-F238E27FC236}">
                    <a16:creationId xmlns:a16="http://schemas.microsoft.com/office/drawing/2014/main" id="{4D9AD112-E43E-26F9-F0B9-BFE8ECD3EA43}"/>
                  </a:ext>
                </a:extLst>
              </p:cNvPr>
              <p:cNvSpPr/>
              <p:nvPr/>
            </p:nvSpPr>
            <p:spPr>
              <a:xfrm rot="2897634">
                <a:off x="5572909" y="563126"/>
                <a:ext cx="122858" cy="486332"/>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0" name="月 79">
                <a:extLst>
                  <a:ext uri="{FF2B5EF4-FFF2-40B4-BE49-F238E27FC236}">
                    <a16:creationId xmlns:a16="http://schemas.microsoft.com/office/drawing/2014/main" id="{8C17D68F-B974-3828-3ACF-E745DBCE44F4}"/>
                  </a:ext>
                </a:extLst>
              </p:cNvPr>
              <p:cNvSpPr/>
              <p:nvPr/>
            </p:nvSpPr>
            <p:spPr>
              <a:xfrm rot="8100000">
                <a:off x="6024698" y="563126"/>
                <a:ext cx="122858" cy="486332"/>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81" name="グループ化 80">
                <a:extLst>
                  <a:ext uri="{FF2B5EF4-FFF2-40B4-BE49-F238E27FC236}">
                    <a16:creationId xmlns:a16="http://schemas.microsoft.com/office/drawing/2014/main" id="{08318F3D-44D2-64AC-3F4B-FC48C2A81931}"/>
                  </a:ext>
                </a:extLst>
              </p:cNvPr>
              <p:cNvGrpSpPr/>
              <p:nvPr/>
            </p:nvGrpSpPr>
            <p:grpSpPr>
              <a:xfrm>
                <a:off x="5387565" y="1137322"/>
                <a:ext cx="298942" cy="202581"/>
                <a:chOff x="6065560" y="1137321"/>
                <a:chExt cx="298942" cy="202581"/>
              </a:xfrm>
            </p:grpSpPr>
            <p:grpSp>
              <p:nvGrpSpPr>
                <p:cNvPr id="87" name="グループ化 86">
                  <a:extLst>
                    <a:ext uri="{FF2B5EF4-FFF2-40B4-BE49-F238E27FC236}">
                      <a16:creationId xmlns:a16="http://schemas.microsoft.com/office/drawing/2014/main" id="{DCD0D8AB-10EF-D09D-1B94-96FC65377B9C}"/>
                    </a:ext>
                  </a:extLst>
                </p:cNvPr>
                <p:cNvGrpSpPr/>
                <p:nvPr/>
              </p:nvGrpSpPr>
              <p:grpSpPr>
                <a:xfrm>
                  <a:off x="6065560" y="1137321"/>
                  <a:ext cx="298942" cy="188556"/>
                  <a:chOff x="6140438" y="1154498"/>
                  <a:chExt cx="386744" cy="257583"/>
                </a:xfrm>
              </p:grpSpPr>
              <p:sp>
                <p:nvSpPr>
                  <p:cNvPr id="89" name="フリーフォーム: 図形 88">
                    <a:extLst>
                      <a:ext uri="{FF2B5EF4-FFF2-40B4-BE49-F238E27FC236}">
                        <a16:creationId xmlns:a16="http://schemas.microsoft.com/office/drawing/2014/main" id="{DEDD3449-6002-CA62-72C4-A13B1DE0C68F}"/>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0" name="フリーフォーム: 図形 89">
                    <a:extLst>
                      <a:ext uri="{FF2B5EF4-FFF2-40B4-BE49-F238E27FC236}">
                        <a16:creationId xmlns:a16="http://schemas.microsoft.com/office/drawing/2014/main" id="{5E82455B-9BC2-314A-FB67-AB48C2C34E3E}"/>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88" name="楕円 87">
                  <a:extLst>
                    <a:ext uri="{FF2B5EF4-FFF2-40B4-BE49-F238E27FC236}">
                      <a16:creationId xmlns:a16="http://schemas.microsoft.com/office/drawing/2014/main" id="{7C24F1AA-8DE4-0857-4C12-5F651E6521F1}"/>
                    </a:ext>
                  </a:extLst>
                </p:cNvPr>
                <p:cNvSpPr/>
                <p:nvPr/>
              </p:nvSpPr>
              <p:spPr>
                <a:xfrm>
                  <a:off x="6151878" y="1189371"/>
                  <a:ext cx="150531" cy="1505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82" name="グループ化 81">
                <a:extLst>
                  <a:ext uri="{FF2B5EF4-FFF2-40B4-BE49-F238E27FC236}">
                    <a16:creationId xmlns:a16="http://schemas.microsoft.com/office/drawing/2014/main" id="{E750E4C1-0C41-5853-833F-9893FD1486FA}"/>
                  </a:ext>
                </a:extLst>
              </p:cNvPr>
              <p:cNvGrpSpPr/>
              <p:nvPr/>
            </p:nvGrpSpPr>
            <p:grpSpPr>
              <a:xfrm flipH="1">
                <a:off x="5947486" y="1137322"/>
                <a:ext cx="298942" cy="202581"/>
                <a:chOff x="6065560" y="1137321"/>
                <a:chExt cx="298942" cy="202581"/>
              </a:xfrm>
            </p:grpSpPr>
            <p:grpSp>
              <p:nvGrpSpPr>
                <p:cNvPr id="83" name="グループ化 82">
                  <a:extLst>
                    <a:ext uri="{FF2B5EF4-FFF2-40B4-BE49-F238E27FC236}">
                      <a16:creationId xmlns:a16="http://schemas.microsoft.com/office/drawing/2014/main" id="{C4976D93-0AF4-40FE-06CB-368D6CE8E7A3}"/>
                    </a:ext>
                  </a:extLst>
                </p:cNvPr>
                <p:cNvGrpSpPr/>
                <p:nvPr/>
              </p:nvGrpSpPr>
              <p:grpSpPr>
                <a:xfrm>
                  <a:off x="6065560" y="1137321"/>
                  <a:ext cx="298942" cy="188556"/>
                  <a:chOff x="6140438" y="1154498"/>
                  <a:chExt cx="386744" cy="257583"/>
                </a:xfrm>
              </p:grpSpPr>
              <p:sp>
                <p:nvSpPr>
                  <p:cNvPr id="85" name="フリーフォーム: 図形 84">
                    <a:extLst>
                      <a:ext uri="{FF2B5EF4-FFF2-40B4-BE49-F238E27FC236}">
                        <a16:creationId xmlns:a16="http://schemas.microsoft.com/office/drawing/2014/main" id="{211B4839-3715-FED0-4834-D472300508F5}"/>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6" name="フリーフォーム: 図形 85">
                    <a:extLst>
                      <a:ext uri="{FF2B5EF4-FFF2-40B4-BE49-F238E27FC236}">
                        <a16:creationId xmlns:a16="http://schemas.microsoft.com/office/drawing/2014/main" id="{DEBA59F6-9AB2-4E1C-58E7-6A2B203F9FE5}"/>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84" name="楕円 83">
                  <a:extLst>
                    <a:ext uri="{FF2B5EF4-FFF2-40B4-BE49-F238E27FC236}">
                      <a16:creationId xmlns:a16="http://schemas.microsoft.com/office/drawing/2014/main" id="{2738A7E8-680A-FA8B-B3E4-47AB274ADA70}"/>
                    </a:ext>
                  </a:extLst>
                </p:cNvPr>
                <p:cNvSpPr/>
                <p:nvPr/>
              </p:nvSpPr>
              <p:spPr>
                <a:xfrm>
                  <a:off x="6151877" y="1189371"/>
                  <a:ext cx="150531" cy="1505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grpSp>
      <p:grpSp>
        <p:nvGrpSpPr>
          <p:cNvPr id="111" name="グループ化 110">
            <a:extLst>
              <a:ext uri="{FF2B5EF4-FFF2-40B4-BE49-F238E27FC236}">
                <a16:creationId xmlns:a16="http://schemas.microsoft.com/office/drawing/2014/main" id="{67371DB8-ABBA-969E-8769-1EBD39994749}"/>
              </a:ext>
            </a:extLst>
          </p:cNvPr>
          <p:cNvGrpSpPr/>
          <p:nvPr/>
        </p:nvGrpSpPr>
        <p:grpSpPr>
          <a:xfrm>
            <a:off x="6029334" y="4245941"/>
            <a:ext cx="665926" cy="928580"/>
            <a:chOff x="7168496" y="2701231"/>
            <a:chExt cx="1738130" cy="2423682"/>
          </a:xfrm>
        </p:grpSpPr>
        <p:grpSp>
          <p:nvGrpSpPr>
            <p:cNvPr id="112" name="グループ化 111">
              <a:extLst>
                <a:ext uri="{FF2B5EF4-FFF2-40B4-BE49-F238E27FC236}">
                  <a16:creationId xmlns:a16="http://schemas.microsoft.com/office/drawing/2014/main" id="{3CB363E8-AAD3-48DF-A16B-456FD835419D}"/>
                </a:ext>
              </a:extLst>
            </p:cNvPr>
            <p:cNvGrpSpPr/>
            <p:nvPr/>
          </p:nvGrpSpPr>
          <p:grpSpPr>
            <a:xfrm>
              <a:off x="7691491" y="2701231"/>
              <a:ext cx="1215135" cy="2067790"/>
              <a:chOff x="8898616" y="2663915"/>
              <a:chExt cx="1215135" cy="2067790"/>
            </a:xfrm>
          </p:grpSpPr>
          <p:sp>
            <p:nvSpPr>
              <p:cNvPr id="114" name="四角形: 角を丸くする 113">
                <a:extLst>
                  <a:ext uri="{FF2B5EF4-FFF2-40B4-BE49-F238E27FC236}">
                    <a16:creationId xmlns:a16="http://schemas.microsoft.com/office/drawing/2014/main" id="{DEC629B0-8C14-DAEF-780D-0C8B43B0B307}"/>
                  </a:ext>
                </a:extLst>
              </p:cNvPr>
              <p:cNvSpPr/>
              <p:nvPr/>
            </p:nvSpPr>
            <p:spPr bwMode="auto">
              <a:xfrm>
                <a:off x="8898616" y="2663915"/>
                <a:ext cx="1215135" cy="2067790"/>
              </a:xfrm>
              <a:prstGeom prst="roundRect">
                <a:avLst>
                  <a:gd name="adj" fmla="val 10200"/>
                </a:avLst>
              </a:prstGeom>
              <a:solidFill>
                <a:schemeClr val="tx1"/>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15" name="四角形: 角を丸くする 114">
                <a:extLst>
                  <a:ext uri="{FF2B5EF4-FFF2-40B4-BE49-F238E27FC236}">
                    <a16:creationId xmlns:a16="http://schemas.microsoft.com/office/drawing/2014/main" id="{CEAB1D0B-8815-3602-6A3D-F6EF7369A87C}"/>
                  </a:ext>
                </a:extLst>
              </p:cNvPr>
              <p:cNvSpPr/>
              <p:nvPr/>
            </p:nvSpPr>
            <p:spPr bwMode="auto">
              <a:xfrm>
                <a:off x="8929689" y="2695575"/>
                <a:ext cx="1159204" cy="2004470"/>
              </a:xfrm>
              <a:prstGeom prst="roundRect">
                <a:avLst>
                  <a:gd name="adj" fmla="val 8146"/>
                </a:avLst>
              </a:prstGeom>
              <a:solidFill>
                <a:schemeClr val="tx1">
                  <a:lumMod val="75000"/>
                  <a:lumOff val="25000"/>
                </a:schemeClr>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16" name="楕円 115">
                <a:extLst>
                  <a:ext uri="{FF2B5EF4-FFF2-40B4-BE49-F238E27FC236}">
                    <a16:creationId xmlns:a16="http://schemas.microsoft.com/office/drawing/2014/main" id="{2FA84EAA-05CD-9B6C-D475-90B21C32687F}"/>
                  </a:ext>
                </a:extLst>
              </p:cNvPr>
              <p:cNvSpPr/>
              <p:nvPr/>
            </p:nvSpPr>
            <p:spPr bwMode="auto">
              <a:xfrm>
                <a:off x="9047448" y="2826207"/>
                <a:ext cx="270030" cy="270030"/>
              </a:xfrm>
              <a:prstGeom prst="ellipse">
                <a:avLst/>
              </a:prstGeom>
              <a:solidFill>
                <a:schemeClr val="bg1">
                  <a:lumMod val="65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17" name="楕円 116">
                <a:extLst>
                  <a:ext uri="{FF2B5EF4-FFF2-40B4-BE49-F238E27FC236}">
                    <a16:creationId xmlns:a16="http://schemas.microsoft.com/office/drawing/2014/main" id="{E34D7513-0ACF-8B1D-6350-65267910DF35}"/>
                  </a:ext>
                </a:extLst>
              </p:cNvPr>
              <p:cNvSpPr/>
              <p:nvPr/>
            </p:nvSpPr>
            <p:spPr bwMode="auto">
              <a:xfrm>
                <a:off x="9087576" y="2866335"/>
                <a:ext cx="189774" cy="189774"/>
              </a:xfrm>
              <a:prstGeom prst="ellipse">
                <a:avLst/>
              </a:prstGeom>
              <a:solidFill>
                <a:schemeClr val="accent5">
                  <a:lumMod val="90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113" name="フリーフォーム: 図形 112">
              <a:extLst>
                <a:ext uri="{FF2B5EF4-FFF2-40B4-BE49-F238E27FC236}">
                  <a16:creationId xmlns:a16="http://schemas.microsoft.com/office/drawing/2014/main" id="{F7DC2F72-460C-F301-B882-212BBF54BFC6}"/>
                </a:ext>
              </a:extLst>
            </p:cNvPr>
            <p:cNvSpPr/>
            <p:nvPr/>
          </p:nvSpPr>
          <p:spPr bwMode="auto">
            <a:xfrm>
              <a:off x="7168496" y="3485998"/>
              <a:ext cx="1490568" cy="1638915"/>
            </a:xfrm>
            <a:custGeom>
              <a:avLst/>
              <a:gdLst>
                <a:gd name="connsiteX0" fmla="*/ 0 w 1498600"/>
                <a:gd name="connsiteY0" fmla="*/ 1190625 h 1609725"/>
                <a:gd name="connsiteX1" fmla="*/ 82550 w 1498600"/>
                <a:gd name="connsiteY1" fmla="*/ 1000125 h 1609725"/>
                <a:gd name="connsiteX2" fmla="*/ 234950 w 1498600"/>
                <a:gd name="connsiteY2" fmla="*/ 530225 h 1609725"/>
                <a:gd name="connsiteX3" fmla="*/ 723900 w 1498600"/>
                <a:gd name="connsiteY3" fmla="*/ 88900 h 1609725"/>
                <a:gd name="connsiteX4" fmla="*/ 1257300 w 1498600"/>
                <a:gd name="connsiteY4" fmla="*/ 0 h 1609725"/>
                <a:gd name="connsiteX5" fmla="*/ 1098550 w 1498600"/>
                <a:gd name="connsiteY5" fmla="*/ 174625 h 1609725"/>
                <a:gd name="connsiteX6" fmla="*/ 676275 w 1498600"/>
                <a:gd name="connsiteY6" fmla="*/ 431800 h 1609725"/>
                <a:gd name="connsiteX7" fmla="*/ 968375 w 1498600"/>
                <a:gd name="connsiteY7" fmla="*/ 384175 h 1609725"/>
                <a:gd name="connsiteX8" fmla="*/ 1352550 w 1498600"/>
                <a:gd name="connsiteY8" fmla="*/ 365125 h 1609725"/>
                <a:gd name="connsiteX9" fmla="*/ 1498600 w 1498600"/>
                <a:gd name="connsiteY9" fmla="*/ 412750 h 1609725"/>
                <a:gd name="connsiteX10" fmla="*/ 1412875 w 1498600"/>
                <a:gd name="connsiteY10" fmla="*/ 495300 h 1609725"/>
                <a:gd name="connsiteX11" fmla="*/ 790575 w 1498600"/>
                <a:gd name="connsiteY11" fmla="*/ 654050 h 1609725"/>
                <a:gd name="connsiteX12" fmla="*/ 1327150 w 1498600"/>
                <a:gd name="connsiteY12" fmla="*/ 565150 h 1609725"/>
                <a:gd name="connsiteX13" fmla="*/ 1476375 w 1498600"/>
                <a:gd name="connsiteY13" fmla="*/ 593725 h 1609725"/>
                <a:gd name="connsiteX14" fmla="*/ 1428750 w 1498600"/>
                <a:gd name="connsiteY14" fmla="*/ 695325 h 1609725"/>
                <a:gd name="connsiteX15" fmla="*/ 1174750 w 1498600"/>
                <a:gd name="connsiteY15" fmla="*/ 857250 h 1609725"/>
                <a:gd name="connsiteX16" fmla="*/ 863600 w 1498600"/>
                <a:gd name="connsiteY16" fmla="*/ 942975 h 1609725"/>
                <a:gd name="connsiteX17" fmla="*/ 1289050 w 1498600"/>
                <a:gd name="connsiteY17" fmla="*/ 866775 h 1609725"/>
                <a:gd name="connsiteX18" fmla="*/ 1400175 w 1498600"/>
                <a:gd name="connsiteY18" fmla="*/ 898525 h 1609725"/>
                <a:gd name="connsiteX19" fmla="*/ 1355725 w 1498600"/>
                <a:gd name="connsiteY19" fmla="*/ 1006475 h 1609725"/>
                <a:gd name="connsiteX20" fmla="*/ 936625 w 1498600"/>
                <a:gd name="connsiteY20" fmla="*/ 1152525 h 1609725"/>
                <a:gd name="connsiteX21" fmla="*/ 774700 w 1498600"/>
                <a:gd name="connsiteY21" fmla="*/ 1371600 h 1609725"/>
                <a:gd name="connsiteX22" fmla="*/ 463550 w 1498600"/>
                <a:gd name="connsiteY22" fmla="*/ 1517650 h 1609725"/>
                <a:gd name="connsiteX23" fmla="*/ 403225 w 1498600"/>
                <a:gd name="connsiteY23" fmla="*/ 1609725 h 1609725"/>
                <a:gd name="connsiteX24" fmla="*/ 98425 w 1498600"/>
                <a:gd name="connsiteY24" fmla="*/ 1581150 h 1609725"/>
                <a:gd name="connsiteX25" fmla="*/ 0 w 1498600"/>
                <a:gd name="connsiteY25" fmla="*/ 1190625 h 1609725"/>
                <a:gd name="connsiteX0" fmla="*/ 0 w 1498600"/>
                <a:gd name="connsiteY0" fmla="*/ 1217820 h 1636920"/>
                <a:gd name="connsiteX1" fmla="*/ 82550 w 1498600"/>
                <a:gd name="connsiteY1" fmla="*/ 1027320 h 1636920"/>
                <a:gd name="connsiteX2" fmla="*/ 234950 w 1498600"/>
                <a:gd name="connsiteY2" fmla="*/ 557420 h 1636920"/>
                <a:gd name="connsiteX3" fmla="*/ 723900 w 1498600"/>
                <a:gd name="connsiteY3" fmla="*/ 116095 h 1636920"/>
                <a:gd name="connsiteX4" fmla="*/ 1257300 w 1498600"/>
                <a:gd name="connsiteY4" fmla="*/ 27195 h 1636920"/>
                <a:gd name="connsiteX5" fmla="*/ 1098550 w 1498600"/>
                <a:gd name="connsiteY5" fmla="*/ 201820 h 1636920"/>
                <a:gd name="connsiteX6" fmla="*/ 676275 w 1498600"/>
                <a:gd name="connsiteY6" fmla="*/ 458995 h 1636920"/>
                <a:gd name="connsiteX7" fmla="*/ 968375 w 1498600"/>
                <a:gd name="connsiteY7" fmla="*/ 411370 h 1636920"/>
                <a:gd name="connsiteX8" fmla="*/ 1352550 w 1498600"/>
                <a:gd name="connsiteY8" fmla="*/ 392320 h 1636920"/>
                <a:gd name="connsiteX9" fmla="*/ 1498600 w 1498600"/>
                <a:gd name="connsiteY9" fmla="*/ 439945 h 1636920"/>
                <a:gd name="connsiteX10" fmla="*/ 1412875 w 1498600"/>
                <a:gd name="connsiteY10" fmla="*/ 522495 h 1636920"/>
                <a:gd name="connsiteX11" fmla="*/ 790575 w 1498600"/>
                <a:gd name="connsiteY11" fmla="*/ 681245 h 1636920"/>
                <a:gd name="connsiteX12" fmla="*/ 1327150 w 1498600"/>
                <a:gd name="connsiteY12" fmla="*/ 592345 h 1636920"/>
                <a:gd name="connsiteX13" fmla="*/ 1476375 w 1498600"/>
                <a:gd name="connsiteY13" fmla="*/ 620920 h 1636920"/>
                <a:gd name="connsiteX14" fmla="*/ 1428750 w 1498600"/>
                <a:gd name="connsiteY14" fmla="*/ 722520 h 1636920"/>
                <a:gd name="connsiteX15" fmla="*/ 1174750 w 1498600"/>
                <a:gd name="connsiteY15" fmla="*/ 884445 h 1636920"/>
                <a:gd name="connsiteX16" fmla="*/ 863600 w 1498600"/>
                <a:gd name="connsiteY16" fmla="*/ 970170 h 1636920"/>
                <a:gd name="connsiteX17" fmla="*/ 1289050 w 1498600"/>
                <a:gd name="connsiteY17" fmla="*/ 893970 h 1636920"/>
                <a:gd name="connsiteX18" fmla="*/ 1400175 w 1498600"/>
                <a:gd name="connsiteY18" fmla="*/ 925720 h 1636920"/>
                <a:gd name="connsiteX19" fmla="*/ 1355725 w 1498600"/>
                <a:gd name="connsiteY19" fmla="*/ 1033670 h 1636920"/>
                <a:gd name="connsiteX20" fmla="*/ 936625 w 1498600"/>
                <a:gd name="connsiteY20" fmla="*/ 1179720 h 1636920"/>
                <a:gd name="connsiteX21" fmla="*/ 774700 w 1498600"/>
                <a:gd name="connsiteY21" fmla="*/ 1398795 h 1636920"/>
                <a:gd name="connsiteX22" fmla="*/ 463550 w 1498600"/>
                <a:gd name="connsiteY22" fmla="*/ 1544845 h 1636920"/>
                <a:gd name="connsiteX23" fmla="*/ 403225 w 1498600"/>
                <a:gd name="connsiteY23" fmla="*/ 1636920 h 1636920"/>
                <a:gd name="connsiteX24" fmla="*/ 98425 w 1498600"/>
                <a:gd name="connsiteY24" fmla="*/ 1608345 h 1636920"/>
                <a:gd name="connsiteX25" fmla="*/ 0 w 1498600"/>
                <a:gd name="connsiteY25" fmla="*/ 1217820 h 1636920"/>
                <a:gd name="connsiteX0" fmla="*/ 0 w 1498600"/>
                <a:gd name="connsiteY0" fmla="*/ 1204138 h 1623238"/>
                <a:gd name="connsiteX1" fmla="*/ 82550 w 1498600"/>
                <a:gd name="connsiteY1" fmla="*/ 1013638 h 1623238"/>
                <a:gd name="connsiteX2" fmla="*/ 234950 w 1498600"/>
                <a:gd name="connsiteY2" fmla="*/ 543738 h 1623238"/>
                <a:gd name="connsiteX3" fmla="*/ 723900 w 1498600"/>
                <a:gd name="connsiteY3" fmla="*/ 102413 h 1623238"/>
                <a:gd name="connsiteX4" fmla="*/ 1254125 w 1498600"/>
                <a:gd name="connsiteY4" fmla="*/ 29388 h 1623238"/>
                <a:gd name="connsiteX5" fmla="*/ 1098550 w 1498600"/>
                <a:gd name="connsiteY5" fmla="*/ 188138 h 1623238"/>
                <a:gd name="connsiteX6" fmla="*/ 676275 w 1498600"/>
                <a:gd name="connsiteY6" fmla="*/ 445313 h 1623238"/>
                <a:gd name="connsiteX7" fmla="*/ 968375 w 1498600"/>
                <a:gd name="connsiteY7" fmla="*/ 397688 h 1623238"/>
                <a:gd name="connsiteX8" fmla="*/ 1352550 w 1498600"/>
                <a:gd name="connsiteY8" fmla="*/ 378638 h 1623238"/>
                <a:gd name="connsiteX9" fmla="*/ 1498600 w 1498600"/>
                <a:gd name="connsiteY9" fmla="*/ 426263 h 1623238"/>
                <a:gd name="connsiteX10" fmla="*/ 1412875 w 1498600"/>
                <a:gd name="connsiteY10" fmla="*/ 508813 h 1623238"/>
                <a:gd name="connsiteX11" fmla="*/ 790575 w 1498600"/>
                <a:gd name="connsiteY11" fmla="*/ 667563 h 1623238"/>
                <a:gd name="connsiteX12" fmla="*/ 1327150 w 1498600"/>
                <a:gd name="connsiteY12" fmla="*/ 578663 h 1623238"/>
                <a:gd name="connsiteX13" fmla="*/ 1476375 w 1498600"/>
                <a:gd name="connsiteY13" fmla="*/ 607238 h 1623238"/>
                <a:gd name="connsiteX14" fmla="*/ 1428750 w 1498600"/>
                <a:gd name="connsiteY14" fmla="*/ 708838 h 1623238"/>
                <a:gd name="connsiteX15" fmla="*/ 1174750 w 1498600"/>
                <a:gd name="connsiteY15" fmla="*/ 870763 h 1623238"/>
                <a:gd name="connsiteX16" fmla="*/ 863600 w 1498600"/>
                <a:gd name="connsiteY16" fmla="*/ 956488 h 1623238"/>
                <a:gd name="connsiteX17" fmla="*/ 1289050 w 1498600"/>
                <a:gd name="connsiteY17" fmla="*/ 880288 h 1623238"/>
                <a:gd name="connsiteX18" fmla="*/ 1400175 w 1498600"/>
                <a:gd name="connsiteY18" fmla="*/ 912038 h 1623238"/>
                <a:gd name="connsiteX19" fmla="*/ 1355725 w 1498600"/>
                <a:gd name="connsiteY19" fmla="*/ 1019988 h 1623238"/>
                <a:gd name="connsiteX20" fmla="*/ 936625 w 1498600"/>
                <a:gd name="connsiteY20" fmla="*/ 1166038 h 1623238"/>
                <a:gd name="connsiteX21" fmla="*/ 774700 w 1498600"/>
                <a:gd name="connsiteY21" fmla="*/ 1385113 h 1623238"/>
                <a:gd name="connsiteX22" fmla="*/ 463550 w 1498600"/>
                <a:gd name="connsiteY22" fmla="*/ 1531163 h 1623238"/>
                <a:gd name="connsiteX23" fmla="*/ 403225 w 1498600"/>
                <a:gd name="connsiteY23" fmla="*/ 1623238 h 1623238"/>
                <a:gd name="connsiteX24" fmla="*/ 98425 w 1498600"/>
                <a:gd name="connsiteY24" fmla="*/ 1594663 h 1623238"/>
                <a:gd name="connsiteX25" fmla="*/ 0 w 1498600"/>
                <a:gd name="connsiteY25" fmla="*/ 1204138 h 1623238"/>
                <a:gd name="connsiteX0" fmla="*/ 0 w 1498600"/>
                <a:gd name="connsiteY0" fmla="*/ 1210081 h 1629181"/>
                <a:gd name="connsiteX1" fmla="*/ 82550 w 1498600"/>
                <a:gd name="connsiteY1" fmla="*/ 1019581 h 1629181"/>
                <a:gd name="connsiteX2" fmla="*/ 234950 w 1498600"/>
                <a:gd name="connsiteY2" fmla="*/ 549681 h 1629181"/>
                <a:gd name="connsiteX3" fmla="*/ 723900 w 1498600"/>
                <a:gd name="connsiteY3" fmla="*/ 108356 h 1629181"/>
                <a:gd name="connsiteX4" fmla="*/ 1254125 w 1498600"/>
                <a:gd name="connsiteY4" fmla="*/ 35331 h 1629181"/>
                <a:gd name="connsiteX5" fmla="*/ 1098550 w 1498600"/>
                <a:gd name="connsiteY5" fmla="*/ 194081 h 1629181"/>
                <a:gd name="connsiteX6" fmla="*/ 676275 w 1498600"/>
                <a:gd name="connsiteY6" fmla="*/ 451256 h 1629181"/>
                <a:gd name="connsiteX7" fmla="*/ 968375 w 1498600"/>
                <a:gd name="connsiteY7" fmla="*/ 403631 h 1629181"/>
                <a:gd name="connsiteX8" fmla="*/ 1352550 w 1498600"/>
                <a:gd name="connsiteY8" fmla="*/ 384581 h 1629181"/>
                <a:gd name="connsiteX9" fmla="*/ 1498600 w 1498600"/>
                <a:gd name="connsiteY9" fmla="*/ 432206 h 1629181"/>
                <a:gd name="connsiteX10" fmla="*/ 1412875 w 1498600"/>
                <a:gd name="connsiteY10" fmla="*/ 514756 h 1629181"/>
                <a:gd name="connsiteX11" fmla="*/ 790575 w 1498600"/>
                <a:gd name="connsiteY11" fmla="*/ 673506 h 1629181"/>
                <a:gd name="connsiteX12" fmla="*/ 1327150 w 1498600"/>
                <a:gd name="connsiteY12" fmla="*/ 584606 h 1629181"/>
                <a:gd name="connsiteX13" fmla="*/ 1476375 w 1498600"/>
                <a:gd name="connsiteY13" fmla="*/ 613181 h 1629181"/>
                <a:gd name="connsiteX14" fmla="*/ 1428750 w 1498600"/>
                <a:gd name="connsiteY14" fmla="*/ 714781 h 1629181"/>
                <a:gd name="connsiteX15" fmla="*/ 1174750 w 1498600"/>
                <a:gd name="connsiteY15" fmla="*/ 876706 h 1629181"/>
                <a:gd name="connsiteX16" fmla="*/ 863600 w 1498600"/>
                <a:gd name="connsiteY16" fmla="*/ 962431 h 1629181"/>
                <a:gd name="connsiteX17" fmla="*/ 1289050 w 1498600"/>
                <a:gd name="connsiteY17" fmla="*/ 886231 h 1629181"/>
                <a:gd name="connsiteX18" fmla="*/ 1400175 w 1498600"/>
                <a:gd name="connsiteY18" fmla="*/ 917981 h 1629181"/>
                <a:gd name="connsiteX19" fmla="*/ 1355725 w 1498600"/>
                <a:gd name="connsiteY19" fmla="*/ 1025931 h 1629181"/>
                <a:gd name="connsiteX20" fmla="*/ 936625 w 1498600"/>
                <a:gd name="connsiteY20" fmla="*/ 1171981 h 1629181"/>
                <a:gd name="connsiteX21" fmla="*/ 774700 w 1498600"/>
                <a:gd name="connsiteY21" fmla="*/ 1391056 h 1629181"/>
                <a:gd name="connsiteX22" fmla="*/ 463550 w 1498600"/>
                <a:gd name="connsiteY22" fmla="*/ 1537106 h 1629181"/>
                <a:gd name="connsiteX23" fmla="*/ 403225 w 1498600"/>
                <a:gd name="connsiteY23" fmla="*/ 1629181 h 1629181"/>
                <a:gd name="connsiteX24" fmla="*/ 98425 w 1498600"/>
                <a:gd name="connsiteY24" fmla="*/ 1600606 h 1629181"/>
                <a:gd name="connsiteX25" fmla="*/ 0 w 1498600"/>
                <a:gd name="connsiteY25" fmla="*/ 1210081 h 1629181"/>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89075"/>
                <a:gd name="connsiteY0" fmla="*/ 1213002 h 1632102"/>
                <a:gd name="connsiteX1" fmla="*/ 82550 w 1489075"/>
                <a:gd name="connsiteY1" fmla="*/ 1022502 h 1632102"/>
                <a:gd name="connsiteX2" fmla="*/ 215900 w 1489075"/>
                <a:gd name="connsiteY2" fmla="*/ 612927 h 1632102"/>
                <a:gd name="connsiteX3" fmla="*/ 723900 w 1489075"/>
                <a:gd name="connsiteY3" fmla="*/ 111277 h 1632102"/>
                <a:gd name="connsiteX4" fmla="*/ 1254125 w 1489075"/>
                <a:gd name="connsiteY4" fmla="*/ 38252 h 1632102"/>
                <a:gd name="connsiteX5" fmla="*/ 1098550 w 1489075"/>
                <a:gd name="connsiteY5" fmla="*/ 197002 h 1632102"/>
                <a:gd name="connsiteX6" fmla="*/ 676275 w 1489075"/>
                <a:gd name="connsiteY6" fmla="*/ 454177 h 1632102"/>
                <a:gd name="connsiteX7" fmla="*/ 968375 w 1489075"/>
                <a:gd name="connsiteY7" fmla="*/ 406552 h 1632102"/>
                <a:gd name="connsiteX8" fmla="*/ 1352550 w 1489075"/>
                <a:gd name="connsiteY8" fmla="*/ 387502 h 1632102"/>
                <a:gd name="connsiteX9" fmla="*/ 1489075 w 1489075"/>
                <a:gd name="connsiteY9" fmla="*/ 435127 h 1632102"/>
                <a:gd name="connsiteX10" fmla="*/ 1412875 w 1489075"/>
                <a:gd name="connsiteY10" fmla="*/ 517677 h 1632102"/>
                <a:gd name="connsiteX11" fmla="*/ 790575 w 1489075"/>
                <a:gd name="connsiteY11" fmla="*/ 676427 h 1632102"/>
                <a:gd name="connsiteX12" fmla="*/ 1327150 w 1489075"/>
                <a:gd name="connsiteY12" fmla="*/ 587527 h 1632102"/>
                <a:gd name="connsiteX13" fmla="*/ 1476375 w 1489075"/>
                <a:gd name="connsiteY13" fmla="*/ 616102 h 1632102"/>
                <a:gd name="connsiteX14" fmla="*/ 1428750 w 1489075"/>
                <a:gd name="connsiteY14" fmla="*/ 717702 h 1632102"/>
                <a:gd name="connsiteX15" fmla="*/ 1174750 w 1489075"/>
                <a:gd name="connsiteY15" fmla="*/ 879627 h 1632102"/>
                <a:gd name="connsiteX16" fmla="*/ 863600 w 1489075"/>
                <a:gd name="connsiteY16" fmla="*/ 965352 h 1632102"/>
                <a:gd name="connsiteX17" fmla="*/ 1289050 w 1489075"/>
                <a:gd name="connsiteY17" fmla="*/ 889152 h 1632102"/>
                <a:gd name="connsiteX18" fmla="*/ 1400175 w 1489075"/>
                <a:gd name="connsiteY18" fmla="*/ 920902 h 1632102"/>
                <a:gd name="connsiteX19" fmla="*/ 1355725 w 1489075"/>
                <a:gd name="connsiteY19" fmla="*/ 1028852 h 1632102"/>
                <a:gd name="connsiteX20" fmla="*/ 936625 w 1489075"/>
                <a:gd name="connsiteY20" fmla="*/ 1174902 h 1632102"/>
                <a:gd name="connsiteX21" fmla="*/ 774700 w 1489075"/>
                <a:gd name="connsiteY21" fmla="*/ 1393977 h 1632102"/>
                <a:gd name="connsiteX22" fmla="*/ 463550 w 1489075"/>
                <a:gd name="connsiteY22" fmla="*/ 1540027 h 1632102"/>
                <a:gd name="connsiteX23" fmla="*/ 403225 w 1489075"/>
                <a:gd name="connsiteY23" fmla="*/ 1632102 h 1632102"/>
                <a:gd name="connsiteX24" fmla="*/ 98425 w 1489075"/>
                <a:gd name="connsiteY24" fmla="*/ 1603527 h 1632102"/>
                <a:gd name="connsiteX25" fmla="*/ 0 w 1489075"/>
                <a:gd name="connsiteY25" fmla="*/ 1213002 h 1632102"/>
                <a:gd name="connsiteX0" fmla="*/ 0 w 1491758"/>
                <a:gd name="connsiteY0" fmla="*/ 1213002 h 1632102"/>
                <a:gd name="connsiteX1" fmla="*/ 82550 w 1491758"/>
                <a:gd name="connsiteY1" fmla="*/ 1022502 h 1632102"/>
                <a:gd name="connsiteX2" fmla="*/ 215900 w 1491758"/>
                <a:gd name="connsiteY2" fmla="*/ 612927 h 1632102"/>
                <a:gd name="connsiteX3" fmla="*/ 723900 w 1491758"/>
                <a:gd name="connsiteY3" fmla="*/ 111277 h 1632102"/>
                <a:gd name="connsiteX4" fmla="*/ 1254125 w 1491758"/>
                <a:gd name="connsiteY4" fmla="*/ 38252 h 1632102"/>
                <a:gd name="connsiteX5" fmla="*/ 1098550 w 1491758"/>
                <a:gd name="connsiteY5" fmla="*/ 197002 h 1632102"/>
                <a:gd name="connsiteX6" fmla="*/ 676275 w 1491758"/>
                <a:gd name="connsiteY6" fmla="*/ 454177 h 1632102"/>
                <a:gd name="connsiteX7" fmla="*/ 968375 w 1491758"/>
                <a:gd name="connsiteY7" fmla="*/ 406552 h 1632102"/>
                <a:gd name="connsiteX8" fmla="*/ 1352550 w 1491758"/>
                <a:gd name="connsiteY8" fmla="*/ 387502 h 1632102"/>
                <a:gd name="connsiteX9" fmla="*/ 1489075 w 1491758"/>
                <a:gd name="connsiteY9" fmla="*/ 435127 h 1632102"/>
                <a:gd name="connsiteX10" fmla="*/ 1412875 w 1491758"/>
                <a:gd name="connsiteY10" fmla="*/ 517677 h 1632102"/>
                <a:gd name="connsiteX11" fmla="*/ 790575 w 1491758"/>
                <a:gd name="connsiteY11" fmla="*/ 676427 h 1632102"/>
                <a:gd name="connsiteX12" fmla="*/ 1327150 w 1491758"/>
                <a:gd name="connsiteY12" fmla="*/ 587527 h 1632102"/>
                <a:gd name="connsiteX13" fmla="*/ 1476375 w 1491758"/>
                <a:gd name="connsiteY13" fmla="*/ 616102 h 1632102"/>
                <a:gd name="connsiteX14" fmla="*/ 1428750 w 1491758"/>
                <a:gd name="connsiteY14" fmla="*/ 717702 h 1632102"/>
                <a:gd name="connsiteX15" fmla="*/ 1174750 w 1491758"/>
                <a:gd name="connsiteY15" fmla="*/ 879627 h 1632102"/>
                <a:gd name="connsiteX16" fmla="*/ 863600 w 1491758"/>
                <a:gd name="connsiteY16" fmla="*/ 965352 h 1632102"/>
                <a:gd name="connsiteX17" fmla="*/ 1289050 w 1491758"/>
                <a:gd name="connsiteY17" fmla="*/ 889152 h 1632102"/>
                <a:gd name="connsiteX18" fmla="*/ 1400175 w 1491758"/>
                <a:gd name="connsiteY18" fmla="*/ 920902 h 1632102"/>
                <a:gd name="connsiteX19" fmla="*/ 1355725 w 1491758"/>
                <a:gd name="connsiteY19" fmla="*/ 1028852 h 1632102"/>
                <a:gd name="connsiteX20" fmla="*/ 936625 w 1491758"/>
                <a:gd name="connsiteY20" fmla="*/ 1174902 h 1632102"/>
                <a:gd name="connsiteX21" fmla="*/ 774700 w 1491758"/>
                <a:gd name="connsiteY21" fmla="*/ 1393977 h 1632102"/>
                <a:gd name="connsiteX22" fmla="*/ 463550 w 1491758"/>
                <a:gd name="connsiteY22" fmla="*/ 1540027 h 1632102"/>
                <a:gd name="connsiteX23" fmla="*/ 403225 w 1491758"/>
                <a:gd name="connsiteY23" fmla="*/ 1632102 h 1632102"/>
                <a:gd name="connsiteX24" fmla="*/ 98425 w 1491758"/>
                <a:gd name="connsiteY24" fmla="*/ 1603527 h 1632102"/>
                <a:gd name="connsiteX25" fmla="*/ 0 w 1491758"/>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9570"/>
                <a:gd name="connsiteY0" fmla="*/ 1213002 h 1632102"/>
                <a:gd name="connsiteX1" fmla="*/ 82550 w 1479570"/>
                <a:gd name="connsiteY1" fmla="*/ 1022502 h 1632102"/>
                <a:gd name="connsiteX2" fmla="*/ 215900 w 1479570"/>
                <a:gd name="connsiteY2" fmla="*/ 612927 h 1632102"/>
                <a:gd name="connsiteX3" fmla="*/ 723900 w 1479570"/>
                <a:gd name="connsiteY3" fmla="*/ 111277 h 1632102"/>
                <a:gd name="connsiteX4" fmla="*/ 1254125 w 1479570"/>
                <a:gd name="connsiteY4" fmla="*/ 38252 h 1632102"/>
                <a:gd name="connsiteX5" fmla="*/ 1098550 w 1479570"/>
                <a:gd name="connsiteY5" fmla="*/ 197002 h 1632102"/>
                <a:gd name="connsiteX6" fmla="*/ 676275 w 1479570"/>
                <a:gd name="connsiteY6" fmla="*/ 454177 h 1632102"/>
                <a:gd name="connsiteX7" fmla="*/ 968375 w 1479570"/>
                <a:gd name="connsiteY7" fmla="*/ 406552 h 1632102"/>
                <a:gd name="connsiteX8" fmla="*/ 1352550 w 1479570"/>
                <a:gd name="connsiteY8" fmla="*/ 387502 h 1632102"/>
                <a:gd name="connsiteX9" fmla="*/ 1463675 w 1479570"/>
                <a:gd name="connsiteY9" fmla="*/ 435127 h 1632102"/>
                <a:gd name="connsiteX10" fmla="*/ 1412875 w 1479570"/>
                <a:gd name="connsiteY10" fmla="*/ 517677 h 1632102"/>
                <a:gd name="connsiteX11" fmla="*/ 790575 w 1479570"/>
                <a:gd name="connsiteY11" fmla="*/ 676427 h 1632102"/>
                <a:gd name="connsiteX12" fmla="*/ 1327150 w 1479570"/>
                <a:gd name="connsiteY12" fmla="*/ 587527 h 1632102"/>
                <a:gd name="connsiteX13" fmla="*/ 1476375 w 1479570"/>
                <a:gd name="connsiteY13" fmla="*/ 616102 h 1632102"/>
                <a:gd name="connsiteX14" fmla="*/ 1428750 w 1479570"/>
                <a:gd name="connsiteY14" fmla="*/ 717702 h 1632102"/>
                <a:gd name="connsiteX15" fmla="*/ 1174750 w 1479570"/>
                <a:gd name="connsiteY15" fmla="*/ 879627 h 1632102"/>
                <a:gd name="connsiteX16" fmla="*/ 863600 w 1479570"/>
                <a:gd name="connsiteY16" fmla="*/ 965352 h 1632102"/>
                <a:gd name="connsiteX17" fmla="*/ 1289050 w 1479570"/>
                <a:gd name="connsiteY17" fmla="*/ 889152 h 1632102"/>
                <a:gd name="connsiteX18" fmla="*/ 1400175 w 1479570"/>
                <a:gd name="connsiteY18" fmla="*/ 920902 h 1632102"/>
                <a:gd name="connsiteX19" fmla="*/ 1355725 w 1479570"/>
                <a:gd name="connsiteY19" fmla="*/ 1028852 h 1632102"/>
                <a:gd name="connsiteX20" fmla="*/ 936625 w 1479570"/>
                <a:gd name="connsiteY20" fmla="*/ 1174902 h 1632102"/>
                <a:gd name="connsiteX21" fmla="*/ 774700 w 1479570"/>
                <a:gd name="connsiteY21" fmla="*/ 1393977 h 1632102"/>
                <a:gd name="connsiteX22" fmla="*/ 463550 w 1479570"/>
                <a:gd name="connsiteY22" fmla="*/ 1540027 h 1632102"/>
                <a:gd name="connsiteX23" fmla="*/ 403225 w 1479570"/>
                <a:gd name="connsiteY23" fmla="*/ 1632102 h 1632102"/>
                <a:gd name="connsiteX24" fmla="*/ 98425 w 1479570"/>
                <a:gd name="connsiteY24" fmla="*/ 1603527 h 1632102"/>
                <a:gd name="connsiteX25" fmla="*/ 0 w 1479570"/>
                <a:gd name="connsiteY25" fmla="*/ 1213002 h 1632102"/>
                <a:gd name="connsiteX0" fmla="*/ 0 w 1476572"/>
                <a:gd name="connsiteY0" fmla="*/ 1213002 h 1632102"/>
                <a:gd name="connsiteX1" fmla="*/ 82550 w 1476572"/>
                <a:gd name="connsiteY1" fmla="*/ 1022502 h 1632102"/>
                <a:gd name="connsiteX2" fmla="*/ 215900 w 1476572"/>
                <a:gd name="connsiteY2" fmla="*/ 612927 h 1632102"/>
                <a:gd name="connsiteX3" fmla="*/ 723900 w 1476572"/>
                <a:gd name="connsiteY3" fmla="*/ 111277 h 1632102"/>
                <a:gd name="connsiteX4" fmla="*/ 1254125 w 1476572"/>
                <a:gd name="connsiteY4" fmla="*/ 38252 h 1632102"/>
                <a:gd name="connsiteX5" fmla="*/ 1098550 w 1476572"/>
                <a:gd name="connsiteY5" fmla="*/ 197002 h 1632102"/>
                <a:gd name="connsiteX6" fmla="*/ 676275 w 1476572"/>
                <a:gd name="connsiteY6" fmla="*/ 454177 h 1632102"/>
                <a:gd name="connsiteX7" fmla="*/ 968375 w 1476572"/>
                <a:gd name="connsiteY7" fmla="*/ 406552 h 1632102"/>
                <a:gd name="connsiteX8" fmla="*/ 1352550 w 1476572"/>
                <a:gd name="connsiteY8" fmla="*/ 387502 h 1632102"/>
                <a:gd name="connsiteX9" fmla="*/ 1463675 w 1476572"/>
                <a:gd name="connsiteY9" fmla="*/ 435127 h 1632102"/>
                <a:gd name="connsiteX10" fmla="*/ 1412875 w 1476572"/>
                <a:gd name="connsiteY10" fmla="*/ 517677 h 1632102"/>
                <a:gd name="connsiteX11" fmla="*/ 790575 w 1476572"/>
                <a:gd name="connsiteY11" fmla="*/ 676427 h 1632102"/>
                <a:gd name="connsiteX12" fmla="*/ 1327150 w 1476572"/>
                <a:gd name="connsiteY12" fmla="*/ 587527 h 1632102"/>
                <a:gd name="connsiteX13" fmla="*/ 1473200 w 1476572"/>
                <a:gd name="connsiteY13" fmla="*/ 641502 h 1632102"/>
                <a:gd name="connsiteX14" fmla="*/ 1428750 w 1476572"/>
                <a:gd name="connsiteY14" fmla="*/ 717702 h 1632102"/>
                <a:gd name="connsiteX15" fmla="*/ 1174750 w 1476572"/>
                <a:gd name="connsiteY15" fmla="*/ 879627 h 1632102"/>
                <a:gd name="connsiteX16" fmla="*/ 863600 w 1476572"/>
                <a:gd name="connsiteY16" fmla="*/ 965352 h 1632102"/>
                <a:gd name="connsiteX17" fmla="*/ 1289050 w 1476572"/>
                <a:gd name="connsiteY17" fmla="*/ 889152 h 1632102"/>
                <a:gd name="connsiteX18" fmla="*/ 1400175 w 1476572"/>
                <a:gd name="connsiteY18" fmla="*/ 920902 h 1632102"/>
                <a:gd name="connsiteX19" fmla="*/ 1355725 w 1476572"/>
                <a:gd name="connsiteY19" fmla="*/ 1028852 h 1632102"/>
                <a:gd name="connsiteX20" fmla="*/ 936625 w 1476572"/>
                <a:gd name="connsiteY20" fmla="*/ 1174902 h 1632102"/>
                <a:gd name="connsiteX21" fmla="*/ 774700 w 1476572"/>
                <a:gd name="connsiteY21" fmla="*/ 1393977 h 1632102"/>
                <a:gd name="connsiteX22" fmla="*/ 463550 w 1476572"/>
                <a:gd name="connsiteY22" fmla="*/ 1540027 h 1632102"/>
                <a:gd name="connsiteX23" fmla="*/ 403225 w 1476572"/>
                <a:gd name="connsiteY23" fmla="*/ 1632102 h 1632102"/>
                <a:gd name="connsiteX24" fmla="*/ 98425 w 1476572"/>
                <a:gd name="connsiteY24" fmla="*/ 1603527 h 1632102"/>
                <a:gd name="connsiteX25" fmla="*/ 0 w 1476572"/>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7532"/>
                <a:gd name="connsiteY0" fmla="*/ 1213002 h 1632102"/>
                <a:gd name="connsiteX1" fmla="*/ 82550 w 1477532"/>
                <a:gd name="connsiteY1" fmla="*/ 1022502 h 1632102"/>
                <a:gd name="connsiteX2" fmla="*/ 215900 w 1477532"/>
                <a:gd name="connsiteY2" fmla="*/ 612927 h 1632102"/>
                <a:gd name="connsiteX3" fmla="*/ 723900 w 1477532"/>
                <a:gd name="connsiteY3" fmla="*/ 111277 h 1632102"/>
                <a:gd name="connsiteX4" fmla="*/ 1254125 w 1477532"/>
                <a:gd name="connsiteY4" fmla="*/ 38252 h 1632102"/>
                <a:gd name="connsiteX5" fmla="*/ 1098550 w 1477532"/>
                <a:gd name="connsiteY5" fmla="*/ 197002 h 1632102"/>
                <a:gd name="connsiteX6" fmla="*/ 676275 w 1477532"/>
                <a:gd name="connsiteY6" fmla="*/ 454177 h 1632102"/>
                <a:gd name="connsiteX7" fmla="*/ 968375 w 1477532"/>
                <a:gd name="connsiteY7" fmla="*/ 406552 h 1632102"/>
                <a:gd name="connsiteX8" fmla="*/ 1352550 w 1477532"/>
                <a:gd name="connsiteY8" fmla="*/ 387502 h 1632102"/>
                <a:gd name="connsiteX9" fmla="*/ 1463675 w 1477532"/>
                <a:gd name="connsiteY9" fmla="*/ 435127 h 1632102"/>
                <a:gd name="connsiteX10" fmla="*/ 1412875 w 1477532"/>
                <a:gd name="connsiteY10" fmla="*/ 517677 h 1632102"/>
                <a:gd name="connsiteX11" fmla="*/ 790575 w 1477532"/>
                <a:gd name="connsiteY11" fmla="*/ 676427 h 1632102"/>
                <a:gd name="connsiteX12" fmla="*/ 1289050 w 1477532"/>
                <a:gd name="connsiteY12" fmla="*/ 612927 h 1632102"/>
                <a:gd name="connsiteX13" fmla="*/ 1473200 w 1477532"/>
                <a:gd name="connsiteY13" fmla="*/ 641502 h 1632102"/>
                <a:gd name="connsiteX14" fmla="*/ 1416050 w 1477532"/>
                <a:gd name="connsiteY14" fmla="*/ 749452 h 1632102"/>
                <a:gd name="connsiteX15" fmla="*/ 1162050 w 1477532"/>
                <a:gd name="connsiteY15" fmla="*/ 857402 h 1632102"/>
                <a:gd name="connsiteX16" fmla="*/ 863600 w 1477532"/>
                <a:gd name="connsiteY16" fmla="*/ 965352 h 1632102"/>
                <a:gd name="connsiteX17" fmla="*/ 1289050 w 1477532"/>
                <a:gd name="connsiteY17" fmla="*/ 889152 h 1632102"/>
                <a:gd name="connsiteX18" fmla="*/ 1400175 w 1477532"/>
                <a:gd name="connsiteY18" fmla="*/ 920902 h 1632102"/>
                <a:gd name="connsiteX19" fmla="*/ 1355725 w 1477532"/>
                <a:gd name="connsiteY19" fmla="*/ 1028852 h 1632102"/>
                <a:gd name="connsiteX20" fmla="*/ 936625 w 1477532"/>
                <a:gd name="connsiteY20" fmla="*/ 1174902 h 1632102"/>
                <a:gd name="connsiteX21" fmla="*/ 774700 w 1477532"/>
                <a:gd name="connsiteY21" fmla="*/ 1393977 h 1632102"/>
                <a:gd name="connsiteX22" fmla="*/ 463550 w 1477532"/>
                <a:gd name="connsiteY22" fmla="*/ 1540027 h 1632102"/>
                <a:gd name="connsiteX23" fmla="*/ 403225 w 1477532"/>
                <a:gd name="connsiteY23" fmla="*/ 1632102 h 1632102"/>
                <a:gd name="connsiteX24" fmla="*/ 98425 w 1477532"/>
                <a:gd name="connsiteY24" fmla="*/ 1603527 h 1632102"/>
                <a:gd name="connsiteX25" fmla="*/ 0 w 1477532"/>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355725 w 1480388"/>
                <a:gd name="connsiteY19" fmla="*/ 10288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25752"/>
                <a:gd name="connsiteX1" fmla="*/ 82550 w 1480388"/>
                <a:gd name="connsiteY1" fmla="*/ 1022502 h 1625752"/>
                <a:gd name="connsiteX2" fmla="*/ 215900 w 1480388"/>
                <a:gd name="connsiteY2" fmla="*/ 612927 h 1625752"/>
                <a:gd name="connsiteX3" fmla="*/ 723900 w 1480388"/>
                <a:gd name="connsiteY3" fmla="*/ 111277 h 1625752"/>
                <a:gd name="connsiteX4" fmla="*/ 1254125 w 1480388"/>
                <a:gd name="connsiteY4" fmla="*/ 38252 h 1625752"/>
                <a:gd name="connsiteX5" fmla="*/ 1098550 w 1480388"/>
                <a:gd name="connsiteY5" fmla="*/ 197002 h 1625752"/>
                <a:gd name="connsiteX6" fmla="*/ 676275 w 1480388"/>
                <a:gd name="connsiteY6" fmla="*/ 454177 h 1625752"/>
                <a:gd name="connsiteX7" fmla="*/ 968375 w 1480388"/>
                <a:gd name="connsiteY7" fmla="*/ 406552 h 1625752"/>
                <a:gd name="connsiteX8" fmla="*/ 1352550 w 1480388"/>
                <a:gd name="connsiteY8" fmla="*/ 387502 h 1625752"/>
                <a:gd name="connsiteX9" fmla="*/ 1463675 w 1480388"/>
                <a:gd name="connsiteY9" fmla="*/ 435127 h 1625752"/>
                <a:gd name="connsiteX10" fmla="*/ 1412875 w 1480388"/>
                <a:gd name="connsiteY10" fmla="*/ 517677 h 1625752"/>
                <a:gd name="connsiteX11" fmla="*/ 790575 w 1480388"/>
                <a:gd name="connsiteY11" fmla="*/ 676427 h 1625752"/>
                <a:gd name="connsiteX12" fmla="*/ 1289050 w 1480388"/>
                <a:gd name="connsiteY12" fmla="*/ 612927 h 1625752"/>
                <a:gd name="connsiteX13" fmla="*/ 1473200 w 1480388"/>
                <a:gd name="connsiteY13" fmla="*/ 641502 h 1625752"/>
                <a:gd name="connsiteX14" fmla="*/ 1416050 w 1480388"/>
                <a:gd name="connsiteY14" fmla="*/ 749452 h 1625752"/>
                <a:gd name="connsiteX15" fmla="*/ 1162050 w 1480388"/>
                <a:gd name="connsiteY15" fmla="*/ 857402 h 1625752"/>
                <a:gd name="connsiteX16" fmla="*/ 863600 w 1480388"/>
                <a:gd name="connsiteY16" fmla="*/ 965352 h 1625752"/>
                <a:gd name="connsiteX17" fmla="*/ 1289050 w 1480388"/>
                <a:gd name="connsiteY17" fmla="*/ 870102 h 1625752"/>
                <a:gd name="connsiteX18" fmla="*/ 1400175 w 1480388"/>
                <a:gd name="connsiteY18" fmla="*/ 920902 h 1625752"/>
                <a:gd name="connsiteX19" fmla="*/ 1250950 w 1480388"/>
                <a:gd name="connsiteY19" fmla="*/ 1041552 h 1625752"/>
                <a:gd name="connsiteX20" fmla="*/ 936625 w 1480388"/>
                <a:gd name="connsiteY20" fmla="*/ 1174902 h 1625752"/>
                <a:gd name="connsiteX21" fmla="*/ 774700 w 1480388"/>
                <a:gd name="connsiteY21" fmla="*/ 1393977 h 1625752"/>
                <a:gd name="connsiteX22" fmla="*/ 463550 w 1480388"/>
                <a:gd name="connsiteY22" fmla="*/ 1540027 h 1625752"/>
                <a:gd name="connsiteX23" fmla="*/ 390525 w 1480388"/>
                <a:gd name="connsiteY23" fmla="*/ 1625752 h 1625752"/>
                <a:gd name="connsiteX24" fmla="*/ 98425 w 1480388"/>
                <a:gd name="connsiteY24" fmla="*/ 1603527 h 1625752"/>
                <a:gd name="connsiteX25" fmla="*/ 0 w 1480388"/>
                <a:gd name="connsiteY25" fmla="*/ 1213002 h 1625752"/>
                <a:gd name="connsiteX0" fmla="*/ 0 w 1480388"/>
                <a:gd name="connsiteY0" fmla="*/ 1213002 h 1645371"/>
                <a:gd name="connsiteX1" fmla="*/ 82550 w 1480388"/>
                <a:gd name="connsiteY1" fmla="*/ 1022502 h 1645371"/>
                <a:gd name="connsiteX2" fmla="*/ 215900 w 1480388"/>
                <a:gd name="connsiteY2" fmla="*/ 612927 h 1645371"/>
                <a:gd name="connsiteX3" fmla="*/ 723900 w 1480388"/>
                <a:gd name="connsiteY3" fmla="*/ 111277 h 1645371"/>
                <a:gd name="connsiteX4" fmla="*/ 1254125 w 1480388"/>
                <a:gd name="connsiteY4" fmla="*/ 38252 h 1645371"/>
                <a:gd name="connsiteX5" fmla="*/ 1098550 w 1480388"/>
                <a:gd name="connsiteY5" fmla="*/ 197002 h 1645371"/>
                <a:gd name="connsiteX6" fmla="*/ 676275 w 1480388"/>
                <a:gd name="connsiteY6" fmla="*/ 454177 h 1645371"/>
                <a:gd name="connsiteX7" fmla="*/ 968375 w 1480388"/>
                <a:gd name="connsiteY7" fmla="*/ 406552 h 1645371"/>
                <a:gd name="connsiteX8" fmla="*/ 1352550 w 1480388"/>
                <a:gd name="connsiteY8" fmla="*/ 387502 h 1645371"/>
                <a:gd name="connsiteX9" fmla="*/ 1463675 w 1480388"/>
                <a:gd name="connsiteY9" fmla="*/ 435127 h 1645371"/>
                <a:gd name="connsiteX10" fmla="*/ 1412875 w 1480388"/>
                <a:gd name="connsiteY10" fmla="*/ 517677 h 1645371"/>
                <a:gd name="connsiteX11" fmla="*/ 790575 w 1480388"/>
                <a:gd name="connsiteY11" fmla="*/ 676427 h 1645371"/>
                <a:gd name="connsiteX12" fmla="*/ 1289050 w 1480388"/>
                <a:gd name="connsiteY12" fmla="*/ 612927 h 1645371"/>
                <a:gd name="connsiteX13" fmla="*/ 1473200 w 1480388"/>
                <a:gd name="connsiteY13" fmla="*/ 641502 h 1645371"/>
                <a:gd name="connsiteX14" fmla="*/ 1416050 w 1480388"/>
                <a:gd name="connsiteY14" fmla="*/ 749452 h 1645371"/>
                <a:gd name="connsiteX15" fmla="*/ 1162050 w 1480388"/>
                <a:gd name="connsiteY15" fmla="*/ 857402 h 1645371"/>
                <a:gd name="connsiteX16" fmla="*/ 863600 w 1480388"/>
                <a:gd name="connsiteY16" fmla="*/ 965352 h 1645371"/>
                <a:gd name="connsiteX17" fmla="*/ 1289050 w 1480388"/>
                <a:gd name="connsiteY17" fmla="*/ 870102 h 1645371"/>
                <a:gd name="connsiteX18" fmla="*/ 1400175 w 1480388"/>
                <a:gd name="connsiteY18" fmla="*/ 920902 h 1645371"/>
                <a:gd name="connsiteX19" fmla="*/ 1250950 w 1480388"/>
                <a:gd name="connsiteY19" fmla="*/ 1041552 h 1645371"/>
                <a:gd name="connsiteX20" fmla="*/ 936625 w 1480388"/>
                <a:gd name="connsiteY20" fmla="*/ 1174902 h 1645371"/>
                <a:gd name="connsiteX21" fmla="*/ 774700 w 1480388"/>
                <a:gd name="connsiteY21" fmla="*/ 1393977 h 1645371"/>
                <a:gd name="connsiteX22" fmla="*/ 463550 w 1480388"/>
                <a:gd name="connsiteY22" fmla="*/ 1540027 h 1645371"/>
                <a:gd name="connsiteX23" fmla="*/ 390525 w 1480388"/>
                <a:gd name="connsiteY23" fmla="*/ 1625752 h 1645371"/>
                <a:gd name="connsiteX24" fmla="*/ 98425 w 1480388"/>
                <a:gd name="connsiteY24" fmla="*/ 1603527 h 1645371"/>
                <a:gd name="connsiteX25" fmla="*/ 0 w 1480388"/>
                <a:gd name="connsiteY25" fmla="*/ 1213002 h 1645371"/>
                <a:gd name="connsiteX0" fmla="*/ 29060 w 1509448"/>
                <a:gd name="connsiteY0" fmla="*/ 1213002 h 1645371"/>
                <a:gd name="connsiteX1" fmla="*/ 111610 w 1509448"/>
                <a:gd name="connsiteY1" fmla="*/ 1022502 h 1645371"/>
                <a:gd name="connsiteX2" fmla="*/ 244960 w 1509448"/>
                <a:gd name="connsiteY2" fmla="*/ 612927 h 1645371"/>
                <a:gd name="connsiteX3" fmla="*/ 752960 w 1509448"/>
                <a:gd name="connsiteY3" fmla="*/ 111277 h 1645371"/>
                <a:gd name="connsiteX4" fmla="*/ 1283185 w 1509448"/>
                <a:gd name="connsiteY4" fmla="*/ 38252 h 1645371"/>
                <a:gd name="connsiteX5" fmla="*/ 1127610 w 1509448"/>
                <a:gd name="connsiteY5" fmla="*/ 197002 h 1645371"/>
                <a:gd name="connsiteX6" fmla="*/ 705335 w 1509448"/>
                <a:gd name="connsiteY6" fmla="*/ 454177 h 1645371"/>
                <a:gd name="connsiteX7" fmla="*/ 997435 w 1509448"/>
                <a:gd name="connsiteY7" fmla="*/ 406552 h 1645371"/>
                <a:gd name="connsiteX8" fmla="*/ 1381610 w 1509448"/>
                <a:gd name="connsiteY8" fmla="*/ 387502 h 1645371"/>
                <a:gd name="connsiteX9" fmla="*/ 1492735 w 1509448"/>
                <a:gd name="connsiteY9" fmla="*/ 435127 h 1645371"/>
                <a:gd name="connsiteX10" fmla="*/ 1441935 w 1509448"/>
                <a:gd name="connsiteY10" fmla="*/ 517677 h 1645371"/>
                <a:gd name="connsiteX11" fmla="*/ 819635 w 1509448"/>
                <a:gd name="connsiteY11" fmla="*/ 676427 h 1645371"/>
                <a:gd name="connsiteX12" fmla="*/ 1318110 w 1509448"/>
                <a:gd name="connsiteY12" fmla="*/ 612927 h 1645371"/>
                <a:gd name="connsiteX13" fmla="*/ 1502260 w 1509448"/>
                <a:gd name="connsiteY13" fmla="*/ 641502 h 1645371"/>
                <a:gd name="connsiteX14" fmla="*/ 1445110 w 1509448"/>
                <a:gd name="connsiteY14" fmla="*/ 749452 h 1645371"/>
                <a:gd name="connsiteX15" fmla="*/ 1191110 w 1509448"/>
                <a:gd name="connsiteY15" fmla="*/ 857402 h 1645371"/>
                <a:gd name="connsiteX16" fmla="*/ 892660 w 1509448"/>
                <a:gd name="connsiteY16" fmla="*/ 965352 h 1645371"/>
                <a:gd name="connsiteX17" fmla="*/ 1318110 w 1509448"/>
                <a:gd name="connsiteY17" fmla="*/ 870102 h 1645371"/>
                <a:gd name="connsiteX18" fmla="*/ 1429235 w 1509448"/>
                <a:gd name="connsiteY18" fmla="*/ 920902 h 1645371"/>
                <a:gd name="connsiteX19" fmla="*/ 1280010 w 1509448"/>
                <a:gd name="connsiteY19" fmla="*/ 1041552 h 1645371"/>
                <a:gd name="connsiteX20" fmla="*/ 965685 w 1509448"/>
                <a:gd name="connsiteY20" fmla="*/ 1174902 h 1645371"/>
                <a:gd name="connsiteX21" fmla="*/ 803760 w 1509448"/>
                <a:gd name="connsiteY21" fmla="*/ 1393977 h 1645371"/>
                <a:gd name="connsiteX22" fmla="*/ 492610 w 1509448"/>
                <a:gd name="connsiteY22" fmla="*/ 1540027 h 1645371"/>
                <a:gd name="connsiteX23" fmla="*/ 419585 w 1509448"/>
                <a:gd name="connsiteY23" fmla="*/ 1625752 h 1645371"/>
                <a:gd name="connsiteX24" fmla="*/ 127485 w 1509448"/>
                <a:gd name="connsiteY24" fmla="*/ 1603527 h 1645371"/>
                <a:gd name="connsiteX25" fmla="*/ 29060 w 1509448"/>
                <a:gd name="connsiteY25" fmla="*/ 1213002 h 1645371"/>
                <a:gd name="connsiteX0" fmla="*/ 19061 w 1499449"/>
                <a:gd name="connsiteY0" fmla="*/ 1213002 h 1625752"/>
                <a:gd name="connsiteX1" fmla="*/ 101611 w 1499449"/>
                <a:gd name="connsiteY1" fmla="*/ 1022502 h 1625752"/>
                <a:gd name="connsiteX2" fmla="*/ 234961 w 1499449"/>
                <a:gd name="connsiteY2" fmla="*/ 612927 h 1625752"/>
                <a:gd name="connsiteX3" fmla="*/ 742961 w 1499449"/>
                <a:gd name="connsiteY3" fmla="*/ 111277 h 1625752"/>
                <a:gd name="connsiteX4" fmla="*/ 1273186 w 1499449"/>
                <a:gd name="connsiteY4" fmla="*/ 38252 h 1625752"/>
                <a:gd name="connsiteX5" fmla="*/ 1117611 w 1499449"/>
                <a:gd name="connsiteY5" fmla="*/ 197002 h 1625752"/>
                <a:gd name="connsiteX6" fmla="*/ 695336 w 1499449"/>
                <a:gd name="connsiteY6" fmla="*/ 454177 h 1625752"/>
                <a:gd name="connsiteX7" fmla="*/ 987436 w 1499449"/>
                <a:gd name="connsiteY7" fmla="*/ 406552 h 1625752"/>
                <a:gd name="connsiteX8" fmla="*/ 1371611 w 1499449"/>
                <a:gd name="connsiteY8" fmla="*/ 387502 h 1625752"/>
                <a:gd name="connsiteX9" fmla="*/ 1482736 w 1499449"/>
                <a:gd name="connsiteY9" fmla="*/ 435127 h 1625752"/>
                <a:gd name="connsiteX10" fmla="*/ 1431936 w 1499449"/>
                <a:gd name="connsiteY10" fmla="*/ 517677 h 1625752"/>
                <a:gd name="connsiteX11" fmla="*/ 809636 w 1499449"/>
                <a:gd name="connsiteY11" fmla="*/ 676427 h 1625752"/>
                <a:gd name="connsiteX12" fmla="*/ 1308111 w 1499449"/>
                <a:gd name="connsiteY12" fmla="*/ 612927 h 1625752"/>
                <a:gd name="connsiteX13" fmla="*/ 1492261 w 1499449"/>
                <a:gd name="connsiteY13" fmla="*/ 641502 h 1625752"/>
                <a:gd name="connsiteX14" fmla="*/ 1435111 w 1499449"/>
                <a:gd name="connsiteY14" fmla="*/ 749452 h 1625752"/>
                <a:gd name="connsiteX15" fmla="*/ 1181111 w 1499449"/>
                <a:gd name="connsiteY15" fmla="*/ 857402 h 1625752"/>
                <a:gd name="connsiteX16" fmla="*/ 882661 w 1499449"/>
                <a:gd name="connsiteY16" fmla="*/ 965352 h 1625752"/>
                <a:gd name="connsiteX17" fmla="*/ 1308111 w 1499449"/>
                <a:gd name="connsiteY17" fmla="*/ 870102 h 1625752"/>
                <a:gd name="connsiteX18" fmla="*/ 1419236 w 1499449"/>
                <a:gd name="connsiteY18" fmla="*/ 920902 h 1625752"/>
                <a:gd name="connsiteX19" fmla="*/ 1270011 w 1499449"/>
                <a:gd name="connsiteY19" fmla="*/ 1041552 h 1625752"/>
                <a:gd name="connsiteX20" fmla="*/ 955686 w 1499449"/>
                <a:gd name="connsiteY20" fmla="*/ 1174902 h 1625752"/>
                <a:gd name="connsiteX21" fmla="*/ 793761 w 1499449"/>
                <a:gd name="connsiteY21" fmla="*/ 1393977 h 1625752"/>
                <a:gd name="connsiteX22" fmla="*/ 482611 w 1499449"/>
                <a:gd name="connsiteY22" fmla="*/ 1540027 h 1625752"/>
                <a:gd name="connsiteX23" fmla="*/ 409586 w 1499449"/>
                <a:gd name="connsiteY23" fmla="*/ 1625752 h 1625752"/>
                <a:gd name="connsiteX24" fmla="*/ 101611 w 1499449"/>
                <a:gd name="connsiteY24" fmla="*/ 1559077 h 1625752"/>
                <a:gd name="connsiteX25" fmla="*/ 19061 w 1499449"/>
                <a:gd name="connsiteY25" fmla="*/ 1213002 h 1625752"/>
                <a:gd name="connsiteX0" fmla="*/ 10180 w 1490568"/>
                <a:gd name="connsiteY0" fmla="*/ 1213002 h 1625752"/>
                <a:gd name="connsiteX1" fmla="*/ 92730 w 1490568"/>
                <a:gd name="connsiteY1" fmla="*/ 1022502 h 1625752"/>
                <a:gd name="connsiteX2" fmla="*/ 226080 w 1490568"/>
                <a:gd name="connsiteY2" fmla="*/ 612927 h 1625752"/>
                <a:gd name="connsiteX3" fmla="*/ 734080 w 1490568"/>
                <a:gd name="connsiteY3" fmla="*/ 111277 h 1625752"/>
                <a:gd name="connsiteX4" fmla="*/ 1264305 w 1490568"/>
                <a:gd name="connsiteY4" fmla="*/ 38252 h 1625752"/>
                <a:gd name="connsiteX5" fmla="*/ 1108730 w 1490568"/>
                <a:gd name="connsiteY5" fmla="*/ 197002 h 1625752"/>
                <a:gd name="connsiteX6" fmla="*/ 686455 w 1490568"/>
                <a:gd name="connsiteY6" fmla="*/ 454177 h 1625752"/>
                <a:gd name="connsiteX7" fmla="*/ 978555 w 1490568"/>
                <a:gd name="connsiteY7" fmla="*/ 406552 h 1625752"/>
                <a:gd name="connsiteX8" fmla="*/ 1362730 w 1490568"/>
                <a:gd name="connsiteY8" fmla="*/ 387502 h 1625752"/>
                <a:gd name="connsiteX9" fmla="*/ 1473855 w 1490568"/>
                <a:gd name="connsiteY9" fmla="*/ 435127 h 1625752"/>
                <a:gd name="connsiteX10" fmla="*/ 1423055 w 1490568"/>
                <a:gd name="connsiteY10" fmla="*/ 517677 h 1625752"/>
                <a:gd name="connsiteX11" fmla="*/ 800755 w 1490568"/>
                <a:gd name="connsiteY11" fmla="*/ 676427 h 1625752"/>
                <a:gd name="connsiteX12" fmla="*/ 1299230 w 1490568"/>
                <a:gd name="connsiteY12" fmla="*/ 612927 h 1625752"/>
                <a:gd name="connsiteX13" fmla="*/ 1483380 w 1490568"/>
                <a:gd name="connsiteY13" fmla="*/ 641502 h 1625752"/>
                <a:gd name="connsiteX14" fmla="*/ 1426230 w 1490568"/>
                <a:gd name="connsiteY14" fmla="*/ 749452 h 1625752"/>
                <a:gd name="connsiteX15" fmla="*/ 1172230 w 1490568"/>
                <a:gd name="connsiteY15" fmla="*/ 857402 h 1625752"/>
                <a:gd name="connsiteX16" fmla="*/ 873780 w 1490568"/>
                <a:gd name="connsiteY16" fmla="*/ 965352 h 1625752"/>
                <a:gd name="connsiteX17" fmla="*/ 1299230 w 1490568"/>
                <a:gd name="connsiteY17" fmla="*/ 870102 h 1625752"/>
                <a:gd name="connsiteX18" fmla="*/ 1410355 w 1490568"/>
                <a:gd name="connsiteY18" fmla="*/ 920902 h 1625752"/>
                <a:gd name="connsiteX19" fmla="*/ 1261130 w 1490568"/>
                <a:gd name="connsiteY19" fmla="*/ 1041552 h 1625752"/>
                <a:gd name="connsiteX20" fmla="*/ 946805 w 1490568"/>
                <a:gd name="connsiteY20" fmla="*/ 1174902 h 1625752"/>
                <a:gd name="connsiteX21" fmla="*/ 784880 w 1490568"/>
                <a:gd name="connsiteY21" fmla="*/ 1393977 h 1625752"/>
                <a:gd name="connsiteX22" fmla="*/ 473730 w 1490568"/>
                <a:gd name="connsiteY22" fmla="*/ 1540027 h 1625752"/>
                <a:gd name="connsiteX23" fmla="*/ 400705 w 1490568"/>
                <a:gd name="connsiteY23" fmla="*/ 1625752 h 1625752"/>
                <a:gd name="connsiteX24" fmla="*/ 92730 w 1490568"/>
                <a:gd name="connsiteY24" fmla="*/ 1559077 h 1625752"/>
                <a:gd name="connsiteX25" fmla="*/ 10180 w 1490568"/>
                <a:gd name="connsiteY25" fmla="*/ 1213002 h 1625752"/>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0568" h="1638915">
                  <a:moveTo>
                    <a:pt x="10180" y="1213002"/>
                  </a:moveTo>
                  <a:cubicBezTo>
                    <a:pt x="10180" y="1123573"/>
                    <a:pt x="65213" y="1086002"/>
                    <a:pt x="92730" y="1022502"/>
                  </a:cubicBezTo>
                  <a:cubicBezTo>
                    <a:pt x="137180" y="885977"/>
                    <a:pt x="98022" y="836235"/>
                    <a:pt x="226080" y="612927"/>
                  </a:cubicBezTo>
                  <a:cubicBezTo>
                    <a:pt x="354138" y="389619"/>
                    <a:pt x="557868" y="194356"/>
                    <a:pt x="734080" y="111277"/>
                  </a:cubicBezTo>
                  <a:cubicBezTo>
                    <a:pt x="910292" y="28198"/>
                    <a:pt x="1221972" y="-48531"/>
                    <a:pt x="1264305" y="38252"/>
                  </a:cubicBezTo>
                  <a:cubicBezTo>
                    <a:pt x="1306638" y="125035"/>
                    <a:pt x="1174347" y="167369"/>
                    <a:pt x="1108730" y="197002"/>
                  </a:cubicBezTo>
                  <a:cubicBezTo>
                    <a:pt x="1043113" y="226635"/>
                    <a:pt x="817688" y="355752"/>
                    <a:pt x="686455" y="454177"/>
                  </a:cubicBezTo>
                  <a:cubicBezTo>
                    <a:pt x="783822" y="438302"/>
                    <a:pt x="825097" y="428777"/>
                    <a:pt x="978555" y="406552"/>
                  </a:cubicBezTo>
                  <a:cubicBezTo>
                    <a:pt x="1132013" y="384327"/>
                    <a:pt x="1234672" y="393852"/>
                    <a:pt x="1362730" y="387502"/>
                  </a:cubicBezTo>
                  <a:cubicBezTo>
                    <a:pt x="1408238" y="403377"/>
                    <a:pt x="1456922" y="390677"/>
                    <a:pt x="1473855" y="435127"/>
                  </a:cubicBezTo>
                  <a:cubicBezTo>
                    <a:pt x="1490788" y="479577"/>
                    <a:pt x="1448455" y="490160"/>
                    <a:pt x="1423055" y="517677"/>
                  </a:cubicBezTo>
                  <a:lnTo>
                    <a:pt x="800755" y="676427"/>
                  </a:lnTo>
                  <a:lnTo>
                    <a:pt x="1299230" y="612927"/>
                  </a:lnTo>
                  <a:cubicBezTo>
                    <a:pt x="1396597" y="597052"/>
                    <a:pt x="1462213" y="618748"/>
                    <a:pt x="1483380" y="641502"/>
                  </a:cubicBezTo>
                  <a:cubicBezTo>
                    <a:pt x="1504547" y="664256"/>
                    <a:pt x="1477030" y="721935"/>
                    <a:pt x="1426230" y="749452"/>
                  </a:cubicBezTo>
                  <a:cubicBezTo>
                    <a:pt x="1375430" y="776969"/>
                    <a:pt x="1264834" y="824594"/>
                    <a:pt x="1172230" y="857402"/>
                  </a:cubicBezTo>
                  <a:cubicBezTo>
                    <a:pt x="1079626" y="890210"/>
                    <a:pt x="970088" y="910319"/>
                    <a:pt x="870605" y="946302"/>
                  </a:cubicBezTo>
                  <a:cubicBezTo>
                    <a:pt x="1019830" y="943127"/>
                    <a:pt x="1213505" y="873806"/>
                    <a:pt x="1299230" y="870102"/>
                  </a:cubicBezTo>
                  <a:cubicBezTo>
                    <a:pt x="1384955" y="866398"/>
                    <a:pt x="1395538" y="895502"/>
                    <a:pt x="1384955" y="924077"/>
                  </a:cubicBezTo>
                  <a:cubicBezTo>
                    <a:pt x="1374372" y="952652"/>
                    <a:pt x="1327805" y="1002923"/>
                    <a:pt x="1235730" y="1041552"/>
                  </a:cubicBezTo>
                  <a:cubicBezTo>
                    <a:pt x="1143655" y="1080181"/>
                    <a:pt x="1051580" y="1130452"/>
                    <a:pt x="946805" y="1174902"/>
                  </a:cubicBezTo>
                  <a:cubicBezTo>
                    <a:pt x="892830" y="1247927"/>
                    <a:pt x="867430" y="1336827"/>
                    <a:pt x="784880" y="1393977"/>
                  </a:cubicBezTo>
                  <a:cubicBezTo>
                    <a:pt x="702330" y="1451127"/>
                    <a:pt x="577447" y="1491344"/>
                    <a:pt x="473730" y="1540027"/>
                  </a:cubicBezTo>
                  <a:lnTo>
                    <a:pt x="400705" y="1625752"/>
                  </a:lnTo>
                  <a:cubicBezTo>
                    <a:pt x="312863" y="1656444"/>
                    <a:pt x="228197" y="1633160"/>
                    <a:pt x="92730" y="1559077"/>
                  </a:cubicBezTo>
                  <a:cubicBezTo>
                    <a:pt x="-42737" y="1484994"/>
                    <a:pt x="10180" y="1302431"/>
                    <a:pt x="10180" y="1213002"/>
                  </a:cubicBezTo>
                  <a:close/>
                </a:path>
              </a:pathLst>
            </a:custGeom>
            <a:solidFill>
              <a:srgbClr val="FFCC99"/>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118" name="フリーフォーム: 図形 117">
            <a:extLst>
              <a:ext uri="{FF2B5EF4-FFF2-40B4-BE49-F238E27FC236}">
                <a16:creationId xmlns:a16="http://schemas.microsoft.com/office/drawing/2014/main" id="{669AC823-9FD8-D434-E90E-82482C4D653D}"/>
              </a:ext>
            </a:extLst>
          </p:cNvPr>
          <p:cNvSpPr/>
          <p:nvPr/>
        </p:nvSpPr>
        <p:spPr bwMode="auto">
          <a:xfrm>
            <a:off x="6013863" y="4921003"/>
            <a:ext cx="264102" cy="223982"/>
          </a:xfrm>
          <a:custGeom>
            <a:avLst/>
            <a:gdLst>
              <a:gd name="connsiteX0" fmla="*/ 38675 w 214686"/>
              <a:gd name="connsiteY0" fmla="*/ 0 h 182073"/>
              <a:gd name="connsiteX1" fmla="*/ 90094 w 214686"/>
              <a:gd name="connsiteY1" fmla="*/ 121626 h 182073"/>
              <a:gd name="connsiteX2" fmla="*/ 214686 w 214686"/>
              <a:gd name="connsiteY2" fmla="*/ 145358 h 182073"/>
              <a:gd name="connsiteX3" fmla="*/ 205327 w 214686"/>
              <a:gd name="connsiteY3" fmla="*/ 182073 h 182073"/>
              <a:gd name="connsiteX4" fmla="*/ 130021 w 214686"/>
              <a:gd name="connsiteY4" fmla="*/ 181271 h 182073"/>
              <a:gd name="connsiteX5" fmla="*/ 60664 w 214686"/>
              <a:gd name="connsiteY5" fmla="*/ 158466 h 182073"/>
              <a:gd name="connsiteX6" fmla="*/ 16288 w 214686"/>
              <a:gd name="connsiteY6" fmla="*/ 105996 h 182073"/>
              <a:gd name="connsiteX7" fmla="*/ 0 w 214686"/>
              <a:gd name="connsiteY7" fmla="*/ 50155 h 18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86" h="182073">
                <a:moveTo>
                  <a:pt x="38675" y="0"/>
                </a:moveTo>
                <a:cubicBezTo>
                  <a:pt x="42301" y="46475"/>
                  <a:pt x="60759" y="97400"/>
                  <a:pt x="90094" y="121626"/>
                </a:cubicBezTo>
                <a:cubicBezTo>
                  <a:pt x="119429" y="145852"/>
                  <a:pt x="166563" y="150302"/>
                  <a:pt x="214686" y="145358"/>
                </a:cubicBezTo>
                <a:lnTo>
                  <a:pt x="205327" y="182073"/>
                </a:lnTo>
                <a:lnTo>
                  <a:pt x="130021" y="181271"/>
                </a:lnTo>
                <a:cubicBezTo>
                  <a:pt x="103075" y="177748"/>
                  <a:pt x="79077" y="170579"/>
                  <a:pt x="60664" y="158466"/>
                </a:cubicBezTo>
                <a:cubicBezTo>
                  <a:pt x="42251" y="146353"/>
                  <a:pt x="27252" y="127565"/>
                  <a:pt x="16288" y="105996"/>
                </a:cubicBezTo>
                <a:lnTo>
                  <a:pt x="0" y="50155"/>
                </a:lnTo>
                <a:close/>
              </a:path>
            </a:pathLst>
          </a:custGeom>
          <a:solidFill>
            <a:schemeClr val="bg1"/>
          </a:solidFill>
          <a:ln w="12700" cap="flat" cmpd="sng" algn="ctr">
            <a:solidFill>
              <a:sysClr val="windowText" lastClr="000000"/>
            </a:solidFill>
            <a:prstDash val="solid"/>
            <a:bevel/>
          </a:ln>
          <a:effec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119" name="フリーフォーム: 図形 118">
            <a:extLst>
              <a:ext uri="{FF2B5EF4-FFF2-40B4-BE49-F238E27FC236}">
                <a16:creationId xmlns:a16="http://schemas.microsoft.com/office/drawing/2014/main" id="{B0A7259B-1174-445F-40A9-CA2762082616}"/>
              </a:ext>
            </a:extLst>
          </p:cNvPr>
          <p:cNvSpPr/>
          <p:nvPr/>
        </p:nvSpPr>
        <p:spPr bwMode="auto">
          <a:xfrm>
            <a:off x="5792623" y="4960061"/>
            <a:ext cx="480413" cy="620741"/>
          </a:xfrm>
          <a:custGeom>
            <a:avLst/>
            <a:gdLst>
              <a:gd name="connsiteX0" fmla="*/ 0 w 1203325"/>
              <a:gd name="connsiteY0" fmla="*/ 1216025 h 1574800"/>
              <a:gd name="connsiteX1" fmla="*/ 371475 w 1203325"/>
              <a:gd name="connsiteY1" fmla="*/ 431800 h 1574800"/>
              <a:gd name="connsiteX2" fmla="*/ 666750 w 1203325"/>
              <a:gd name="connsiteY2" fmla="*/ 0 h 1574800"/>
              <a:gd name="connsiteX3" fmla="*/ 800100 w 1203325"/>
              <a:gd name="connsiteY3" fmla="*/ 358775 h 1574800"/>
              <a:gd name="connsiteX4" fmla="*/ 1203325 w 1203325"/>
              <a:gd name="connsiteY4" fmla="*/ 476250 h 1574800"/>
              <a:gd name="connsiteX5" fmla="*/ 1057275 w 1203325"/>
              <a:gd name="connsiteY5" fmla="*/ 1123950 h 1574800"/>
              <a:gd name="connsiteX6" fmla="*/ 736600 w 1203325"/>
              <a:gd name="connsiteY6" fmla="*/ 1574800 h 1574800"/>
              <a:gd name="connsiteX7" fmla="*/ 298450 w 1203325"/>
              <a:gd name="connsiteY7" fmla="*/ 1549400 h 1574800"/>
              <a:gd name="connsiteX8" fmla="*/ 0 w 1203325"/>
              <a:gd name="connsiteY8" fmla="*/ 1216025 h 1574800"/>
              <a:gd name="connsiteX0" fmla="*/ 0 w 1076325"/>
              <a:gd name="connsiteY0" fmla="*/ 1203325 h 1574800"/>
              <a:gd name="connsiteX1" fmla="*/ 244475 w 1076325"/>
              <a:gd name="connsiteY1" fmla="*/ 431800 h 1574800"/>
              <a:gd name="connsiteX2" fmla="*/ 539750 w 1076325"/>
              <a:gd name="connsiteY2" fmla="*/ 0 h 1574800"/>
              <a:gd name="connsiteX3" fmla="*/ 673100 w 1076325"/>
              <a:gd name="connsiteY3" fmla="*/ 358775 h 1574800"/>
              <a:gd name="connsiteX4" fmla="*/ 1076325 w 1076325"/>
              <a:gd name="connsiteY4" fmla="*/ 476250 h 1574800"/>
              <a:gd name="connsiteX5" fmla="*/ 930275 w 1076325"/>
              <a:gd name="connsiteY5" fmla="*/ 1123950 h 1574800"/>
              <a:gd name="connsiteX6" fmla="*/ 609600 w 1076325"/>
              <a:gd name="connsiteY6" fmla="*/ 1574800 h 1574800"/>
              <a:gd name="connsiteX7" fmla="*/ 171450 w 1076325"/>
              <a:gd name="connsiteY7" fmla="*/ 1549400 h 1574800"/>
              <a:gd name="connsiteX8" fmla="*/ 0 w 1076325"/>
              <a:gd name="connsiteY8" fmla="*/ 1203325 h 1574800"/>
              <a:gd name="connsiteX0" fmla="*/ 9265 w 1085590"/>
              <a:gd name="connsiteY0" fmla="*/ 1203325 h 1574800"/>
              <a:gd name="connsiteX1" fmla="*/ 253740 w 1085590"/>
              <a:gd name="connsiteY1" fmla="*/ 431800 h 1574800"/>
              <a:gd name="connsiteX2" fmla="*/ 549015 w 1085590"/>
              <a:gd name="connsiteY2" fmla="*/ 0 h 1574800"/>
              <a:gd name="connsiteX3" fmla="*/ 682365 w 1085590"/>
              <a:gd name="connsiteY3" fmla="*/ 358775 h 1574800"/>
              <a:gd name="connsiteX4" fmla="*/ 1085590 w 1085590"/>
              <a:gd name="connsiteY4" fmla="*/ 476250 h 1574800"/>
              <a:gd name="connsiteX5" fmla="*/ 939540 w 1085590"/>
              <a:gd name="connsiteY5" fmla="*/ 1123950 h 1574800"/>
              <a:gd name="connsiteX6" fmla="*/ 618865 w 1085590"/>
              <a:gd name="connsiteY6" fmla="*/ 1574800 h 1574800"/>
              <a:gd name="connsiteX7" fmla="*/ 180715 w 1085590"/>
              <a:gd name="connsiteY7" fmla="*/ 1549400 h 1574800"/>
              <a:gd name="connsiteX8" fmla="*/ 9265 w 1085590"/>
              <a:gd name="connsiteY8" fmla="*/ 1203325 h 1574800"/>
              <a:gd name="connsiteX0" fmla="*/ 11386 w 1049611"/>
              <a:gd name="connsiteY0" fmla="*/ 1101725 h 1574800"/>
              <a:gd name="connsiteX1" fmla="*/ 217761 w 1049611"/>
              <a:gd name="connsiteY1" fmla="*/ 431800 h 1574800"/>
              <a:gd name="connsiteX2" fmla="*/ 513036 w 1049611"/>
              <a:gd name="connsiteY2" fmla="*/ 0 h 1574800"/>
              <a:gd name="connsiteX3" fmla="*/ 646386 w 1049611"/>
              <a:gd name="connsiteY3" fmla="*/ 358775 h 1574800"/>
              <a:gd name="connsiteX4" fmla="*/ 1049611 w 1049611"/>
              <a:gd name="connsiteY4" fmla="*/ 476250 h 1574800"/>
              <a:gd name="connsiteX5" fmla="*/ 903561 w 1049611"/>
              <a:gd name="connsiteY5" fmla="*/ 1123950 h 1574800"/>
              <a:gd name="connsiteX6" fmla="*/ 582886 w 1049611"/>
              <a:gd name="connsiteY6" fmla="*/ 1574800 h 1574800"/>
              <a:gd name="connsiteX7" fmla="*/ 144736 w 1049611"/>
              <a:gd name="connsiteY7" fmla="*/ 1549400 h 1574800"/>
              <a:gd name="connsiteX8" fmla="*/ 11386 w 1049611"/>
              <a:gd name="connsiteY8" fmla="*/ 1101725 h 1574800"/>
              <a:gd name="connsiteX0" fmla="*/ 296 w 1038521"/>
              <a:gd name="connsiteY0" fmla="*/ 1101725 h 1574800"/>
              <a:gd name="connsiteX1" fmla="*/ 206671 w 1038521"/>
              <a:gd name="connsiteY1" fmla="*/ 431800 h 1574800"/>
              <a:gd name="connsiteX2" fmla="*/ 501946 w 1038521"/>
              <a:gd name="connsiteY2" fmla="*/ 0 h 1574800"/>
              <a:gd name="connsiteX3" fmla="*/ 635296 w 1038521"/>
              <a:gd name="connsiteY3" fmla="*/ 358775 h 1574800"/>
              <a:gd name="connsiteX4" fmla="*/ 1038521 w 1038521"/>
              <a:gd name="connsiteY4" fmla="*/ 476250 h 1574800"/>
              <a:gd name="connsiteX5" fmla="*/ 892471 w 1038521"/>
              <a:gd name="connsiteY5" fmla="*/ 1123950 h 1574800"/>
              <a:gd name="connsiteX6" fmla="*/ 571796 w 1038521"/>
              <a:gd name="connsiteY6" fmla="*/ 1574800 h 1574800"/>
              <a:gd name="connsiteX7" fmla="*/ 165396 w 1038521"/>
              <a:gd name="connsiteY7" fmla="*/ 1552575 h 1574800"/>
              <a:gd name="connsiteX8" fmla="*/ 296 w 1038521"/>
              <a:gd name="connsiteY8" fmla="*/ 1101725 h 1574800"/>
              <a:gd name="connsiteX0" fmla="*/ 1350 w 1039575"/>
              <a:gd name="connsiteY0" fmla="*/ 1101725 h 1598586"/>
              <a:gd name="connsiteX1" fmla="*/ 207725 w 1039575"/>
              <a:gd name="connsiteY1" fmla="*/ 431800 h 1598586"/>
              <a:gd name="connsiteX2" fmla="*/ 503000 w 1039575"/>
              <a:gd name="connsiteY2" fmla="*/ 0 h 1598586"/>
              <a:gd name="connsiteX3" fmla="*/ 636350 w 1039575"/>
              <a:gd name="connsiteY3" fmla="*/ 358775 h 1598586"/>
              <a:gd name="connsiteX4" fmla="*/ 1039575 w 1039575"/>
              <a:gd name="connsiteY4" fmla="*/ 476250 h 1598586"/>
              <a:gd name="connsiteX5" fmla="*/ 893525 w 1039575"/>
              <a:gd name="connsiteY5" fmla="*/ 1123950 h 1598586"/>
              <a:gd name="connsiteX6" fmla="*/ 572850 w 1039575"/>
              <a:gd name="connsiteY6" fmla="*/ 1574800 h 1598586"/>
              <a:gd name="connsiteX7" fmla="*/ 166450 w 1039575"/>
              <a:gd name="connsiteY7" fmla="*/ 1552575 h 1598586"/>
              <a:gd name="connsiteX8" fmla="*/ 1350 w 1039575"/>
              <a:gd name="connsiteY8" fmla="*/ 1101725 h 1598586"/>
              <a:gd name="connsiteX0" fmla="*/ 1350 w 1039575"/>
              <a:gd name="connsiteY0" fmla="*/ 1101725 h 1629318"/>
              <a:gd name="connsiteX1" fmla="*/ 207725 w 1039575"/>
              <a:gd name="connsiteY1" fmla="*/ 431800 h 1629318"/>
              <a:gd name="connsiteX2" fmla="*/ 503000 w 1039575"/>
              <a:gd name="connsiteY2" fmla="*/ 0 h 1629318"/>
              <a:gd name="connsiteX3" fmla="*/ 636350 w 1039575"/>
              <a:gd name="connsiteY3" fmla="*/ 358775 h 1629318"/>
              <a:gd name="connsiteX4" fmla="*/ 1039575 w 1039575"/>
              <a:gd name="connsiteY4" fmla="*/ 476250 h 1629318"/>
              <a:gd name="connsiteX5" fmla="*/ 893525 w 1039575"/>
              <a:gd name="connsiteY5" fmla="*/ 1123950 h 1629318"/>
              <a:gd name="connsiteX6" fmla="*/ 572850 w 1039575"/>
              <a:gd name="connsiteY6" fmla="*/ 1574800 h 1629318"/>
              <a:gd name="connsiteX7" fmla="*/ 166450 w 1039575"/>
              <a:gd name="connsiteY7" fmla="*/ 1552575 h 1629318"/>
              <a:gd name="connsiteX8" fmla="*/ 1350 w 1039575"/>
              <a:gd name="connsiteY8" fmla="*/ 1101725 h 1629318"/>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35452 w 1095827"/>
              <a:gd name="connsiteY3" fmla="*/ 358775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275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70153 w 1092428"/>
              <a:gd name="connsiteY3" fmla="*/ 400050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92378 w 1092428"/>
              <a:gd name="connsiteY3" fmla="*/ 390525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428" h="1603969">
                <a:moveTo>
                  <a:pt x="228" y="1101725"/>
                </a:moveTo>
                <a:cubicBezTo>
                  <a:pt x="4991" y="921808"/>
                  <a:pt x="78545" y="698500"/>
                  <a:pt x="193903" y="473075"/>
                </a:cubicBezTo>
                <a:cubicBezTo>
                  <a:pt x="309261" y="247650"/>
                  <a:pt x="421445" y="158750"/>
                  <a:pt x="527278" y="0"/>
                </a:cubicBezTo>
                <a:cubicBezTo>
                  <a:pt x="538920" y="149225"/>
                  <a:pt x="598186" y="312738"/>
                  <a:pt x="692378" y="390525"/>
                </a:cubicBezTo>
                <a:cubicBezTo>
                  <a:pt x="786570" y="468312"/>
                  <a:pt x="937911" y="482600"/>
                  <a:pt x="1092428" y="466725"/>
                </a:cubicBezTo>
                <a:cubicBezTo>
                  <a:pt x="1043745" y="682625"/>
                  <a:pt x="974953" y="945092"/>
                  <a:pt x="892403" y="1123950"/>
                </a:cubicBezTo>
                <a:cubicBezTo>
                  <a:pt x="809853" y="1302808"/>
                  <a:pt x="716720" y="1459442"/>
                  <a:pt x="597128" y="1539875"/>
                </a:cubicBezTo>
                <a:cubicBezTo>
                  <a:pt x="477536" y="1620308"/>
                  <a:pt x="264811" y="1625600"/>
                  <a:pt x="165328" y="1552575"/>
                </a:cubicBezTo>
                <a:cubicBezTo>
                  <a:pt x="65845" y="1479550"/>
                  <a:pt x="-4535" y="1281642"/>
                  <a:pt x="228" y="1101725"/>
                </a:cubicBezTo>
                <a:close/>
              </a:path>
            </a:pathLst>
          </a:custGeom>
          <a:solidFill>
            <a:schemeClr val="tx1"/>
          </a:solidFill>
          <a:ln w="12700" cap="flat" cmpd="sng" algn="ctr">
            <a:solidFill>
              <a:sysClr val="windowText" lastClr="000000"/>
            </a:solidFill>
            <a:prstDash val="solid"/>
            <a:miter lim="800000"/>
          </a:ln>
          <a:effectLst/>
        </p:spPr>
        <p:txBody>
          <a:bodyPr wrap="square" rtlCol="0" anchor="ctr">
            <a:noAutofit/>
          </a:bodyPr>
          <a:lstStyle/>
          <a:p>
            <a:pPr algn="ctr" defTabSz="457200"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120" name="楕円 119">
            <a:extLst>
              <a:ext uri="{FF2B5EF4-FFF2-40B4-BE49-F238E27FC236}">
                <a16:creationId xmlns:a16="http://schemas.microsoft.com/office/drawing/2014/main" id="{A77314BC-5740-4801-4C59-EBD7759EE216}"/>
              </a:ext>
            </a:extLst>
          </p:cNvPr>
          <p:cNvSpPr/>
          <p:nvPr/>
        </p:nvSpPr>
        <p:spPr>
          <a:xfrm rot="18900000">
            <a:off x="5908235" y="5004346"/>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1" name="楕円 120">
            <a:extLst>
              <a:ext uri="{FF2B5EF4-FFF2-40B4-BE49-F238E27FC236}">
                <a16:creationId xmlns:a16="http://schemas.microsoft.com/office/drawing/2014/main" id="{FE5B20D1-9E15-2C8C-38AE-1873FEADA9CD}"/>
              </a:ext>
            </a:extLst>
          </p:cNvPr>
          <p:cNvSpPr/>
          <p:nvPr/>
        </p:nvSpPr>
        <p:spPr>
          <a:xfrm rot="18900000">
            <a:off x="5837930" y="5109803"/>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22" name="グループ化 121">
            <a:extLst>
              <a:ext uri="{FF2B5EF4-FFF2-40B4-BE49-F238E27FC236}">
                <a16:creationId xmlns:a16="http://schemas.microsoft.com/office/drawing/2014/main" id="{AC14261A-8BE0-ECBE-1C30-1D77E71D0023}"/>
              </a:ext>
            </a:extLst>
          </p:cNvPr>
          <p:cNvGrpSpPr/>
          <p:nvPr/>
        </p:nvGrpSpPr>
        <p:grpSpPr>
          <a:xfrm flipH="1">
            <a:off x="6967472" y="4160625"/>
            <a:ext cx="807789" cy="1034195"/>
            <a:chOff x="4491077" y="7583035"/>
            <a:chExt cx="807789" cy="1034195"/>
          </a:xfrm>
        </p:grpSpPr>
        <p:sp>
          <p:nvSpPr>
            <p:cNvPr id="123" name="フリーフォーム: 図形 122">
              <a:extLst>
                <a:ext uri="{FF2B5EF4-FFF2-40B4-BE49-F238E27FC236}">
                  <a16:creationId xmlns:a16="http://schemas.microsoft.com/office/drawing/2014/main" id="{8942021A-CA70-D702-2CAD-D56C0E405329}"/>
                </a:ext>
              </a:extLst>
            </p:cNvPr>
            <p:cNvSpPr/>
            <p:nvPr/>
          </p:nvSpPr>
          <p:spPr bwMode="auto">
            <a:xfrm>
              <a:off x="4727788" y="7583035"/>
              <a:ext cx="571078" cy="627914"/>
            </a:xfrm>
            <a:custGeom>
              <a:avLst/>
              <a:gdLst>
                <a:gd name="connsiteX0" fmla="*/ 0 w 1498600"/>
                <a:gd name="connsiteY0" fmla="*/ 1190625 h 1609725"/>
                <a:gd name="connsiteX1" fmla="*/ 82550 w 1498600"/>
                <a:gd name="connsiteY1" fmla="*/ 1000125 h 1609725"/>
                <a:gd name="connsiteX2" fmla="*/ 234950 w 1498600"/>
                <a:gd name="connsiteY2" fmla="*/ 530225 h 1609725"/>
                <a:gd name="connsiteX3" fmla="*/ 723900 w 1498600"/>
                <a:gd name="connsiteY3" fmla="*/ 88900 h 1609725"/>
                <a:gd name="connsiteX4" fmla="*/ 1257300 w 1498600"/>
                <a:gd name="connsiteY4" fmla="*/ 0 h 1609725"/>
                <a:gd name="connsiteX5" fmla="*/ 1098550 w 1498600"/>
                <a:gd name="connsiteY5" fmla="*/ 174625 h 1609725"/>
                <a:gd name="connsiteX6" fmla="*/ 676275 w 1498600"/>
                <a:gd name="connsiteY6" fmla="*/ 431800 h 1609725"/>
                <a:gd name="connsiteX7" fmla="*/ 968375 w 1498600"/>
                <a:gd name="connsiteY7" fmla="*/ 384175 h 1609725"/>
                <a:gd name="connsiteX8" fmla="*/ 1352550 w 1498600"/>
                <a:gd name="connsiteY8" fmla="*/ 365125 h 1609725"/>
                <a:gd name="connsiteX9" fmla="*/ 1498600 w 1498600"/>
                <a:gd name="connsiteY9" fmla="*/ 412750 h 1609725"/>
                <a:gd name="connsiteX10" fmla="*/ 1412875 w 1498600"/>
                <a:gd name="connsiteY10" fmla="*/ 495300 h 1609725"/>
                <a:gd name="connsiteX11" fmla="*/ 790575 w 1498600"/>
                <a:gd name="connsiteY11" fmla="*/ 654050 h 1609725"/>
                <a:gd name="connsiteX12" fmla="*/ 1327150 w 1498600"/>
                <a:gd name="connsiteY12" fmla="*/ 565150 h 1609725"/>
                <a:gd name="connsiteX13" fmla="*/ 1476375 w 1498600"/>
                <a:gd name="connsiteY13" fmla="*/ 593725 h 1609725"/>
                <a:gd name="connsiteX14" fmla="*/ 1428750 w 1498600"/>
                <a:gd name="connsiteY14" fmla="*/ 695325 h 1609725"/>
                <a:gd name="connsiteX15" fmla="*/ 1174750 w 1498600"/>
                <a:gd name="connsiteY15" fmla="*/ 857250 h 1609725"/>
                <a:gd name="connsiteX16" fmla="*/ 863600 w 1498600"/>
                <a:gd name="connsiteY16" fmla="*/ 942975 h 1609725"/>
                <a:gd name="connsiteX17" fmla="*/ 1289050 w 1498600"/>
                <a:gd name="connsiteY17" fmla="*/ 866775 h 1609725"/>
                <a:gd name="connsiteX18" fmla="*/ 1400175 w 1498600"/>
                <a:gd name="connsiteY18" fmla="*/ 898525 h 1609725"/>
                <a:gd name="connsiteX19" fmla="*/ 1355725 w 1498600"/>
                <a:gd name="connsiteY19" fmla="*/ 1006475 h 1609725"/>
                <a:gd name="connsiteX20" fmla="*/ 936625 w 1498600"/>
                <a:gd name="connsiteY20" fmla="*/ 1152525 h 1609725"/>
                <a:gd name="connsiteX21" fmla="*/ 774700 w 1498600"/>
                <a:gd name="connsiteY21" fmla="*/ 1371600 h 1609725"/>
                <a:gd name="connsiteX22" fmla="*/ 463550 w 1498600"/>
                <a:gd name="connsiteY22" fmla="*/ 1517650 h 1609725"/>
                <a:gd name="connsiteX23" fmla="*/ 403225 w 1498600"/>
                <a:gd name="connsiteY23" fmla="*/ 1609725 h 1609725"/>
                <a:gd name="connsiteX24" fmla="*/ 98425 w 1498600"/>
                <a:gd name="connsiteY24" fmla="*/ 1581150 h 1609725"/>
                <a:gd name="connsiteX25" fmla="*/ 0 w 1498600"/>
                <a:gd name="connsiteY25" fmla="*/ 1190625 h 1609725"/>
                <a:gd name="connsiteX0" fmla="*/ 0 w 1498600"/>
                <a:gd name="connsiteY0" fmla="*/ 1217820 h 1636920"/>
                <a:gd name="connsiteX1" fmla="*/ 82550 w 1498600"/>
                <a:gd name="connsiteY1" fmla="*/ 1027320 h 1636920"/>
                <a:gd name="connsiteX2" fmla="*/ 234950 w 1498600"/>
                <a:gd name="connsiteY2" fmla="*/ 557420 h 1636920"/>
                <a:gd name="connsiteX3" fmla="*/ 723900 w 1498600"/>
                <a:gd name="connsiteY3" fmla="*/ 116095 h 1636920"/>
                <a:gd name="connsiteX4" fmla="*/ 1257300 w 1498600"/>
                <a:gd name="connsiteY4" fmla="*/ 27195 h 1636920"/>
                <a:gd name="connsiteX5" fmla="*/ 1098550 w 1498600"/>
                <a:gd name="connsiteY5" fmla="*/ 201820 h 1636920"/>
                <a:gd name="connsiteX6" fmla="*/ 676275 w 1498600"/>
                <a:gd name="connsiteY6" fmla="*/ 458995 h 1636920"/>
                <a:gd name="connsiteX7" fmla="*/ 968375 w 1498600"/>
                <a:gd name="connsiteY7" fmla="*/ 411370 h 1636920"/>
                <a:gd name="connsiteX8" fmla="*/ 1352550 w 1498600"/>
                <a:gd name="connsiteY8" fmla="*/ 392320 h 1636920"/>
                <a:gd name="connsiteX9" fmla="*/ 1498600 w 1498600"/>
                <a:gd name="connsiteY9" fmla="*/ 439945 h 1636920"/>
                <a:gd name="connsiteX10" fmla="*/ 1412875 w 1498600"/>
                <a:gd name="connsiteY10" fmla="*/ 522495 h 1636920"/>
                <a:gd name="connsiteX11" fmla="*/ 790575 w 1498600"/>
                <a:gd name="connsiteY11" fmla="*/ 681245 h 1636920"/>
                <a:gd name="connsiteX12" fmla="*/ 1327150 w 1498600"/>
                <a:gd name="connsiteY12" fmla="*/ 592345 h 1636920"/>
                <a:gd name="connsiteX13" fmla="*/ 1476375 w 1498600"/>
                <a:gd name="connsiteY13" fmla="*/ 620920 h 1636920"/>
                <a:gd name="connsiteX14" fmla="*/ 1428750 w 1498600"/>
                <a:gd name="connsiteY14" fmla="*/ 722520 h 1636920"/>
                <a:gd name="connsiteX15" fmla="*/ 1174750 w 1498600"/>
                <a:gd name="connsiteY15" fmla="*/ 884445 h 1636920"/>
                <a:gd name="connsiteX16" fmla="*/ 863600 w 1498600"/>
                <a:gd name="connsiteY16" fmla="*/ 970170 h 1636920"/>
                <a:gd name="connsiteX17" fmla="*/ 1289050 w 1498600"/>
                <a:gd name="connsiteY17" fmla="*/ 893970 h 1636920"/>
                <a:gd name="connsiteX18" fmla="*/ 1400175 w 1498600"/>
                <a:gd name="connsiteY18" fmla="*/ 925720 h 1636920"/>
                <a:gd name="connsiteX19" fmla="*/ 1355725 w 1498600"/>
                <a:gd name="connsiteY19" fmla="*/ 1033670 h 1636920"/>
                <a:gd name="connsiteX20" fmla="*/ 936625 w 1498600"/>
                <a:gd name="connsiteY20" fmla="*/ 1179720 h 1636920"/>
                <a:gd name="connsiteX21" fmla="*/ 774700 w 1498600"/>
                <a:gd name="connsiteY21" fmla="*/ 1398795 h 1636920"/>
                <a:gd name="connsiteX22" fmla="*/ 463550 w 1498600"/>
                <a:gd name="connsiteY22" fmla="*/ 1544845 h 1636920"/>
                <a:gd name="connsiteX23" fmla="*/ 403225 w 1498600"/>
                <a:gd name="connsiteY23" fmla="*/ 1636920 h 1636920"/>
                <a:gd name="connsiteX24" fmla="*/ 98425 w 1498600"/>
                <a:gd name="connsiteY24" fmla="*/ 1608345 h 1636920"/>
                <a:gd name="connsiteX25" fmla="*/ 0 w 1498600"/>
                <a:gd name="connsiteY25" fmla="*/ 1217820 h 1636920"/>
                <a:gd name="connsiteX0" fmla="*/ 0 w 1498600"/>
                <a:gd name="connsiteY0" fmla="*/ 1204138 h 1623238"/>
                <a:gd name="connsiteX1" fmla="*/ 82550 w 1498600"/>
                <a:gd name="connsiteY1" fmla="*/ 1013638 h 1623238"/>
                <a:gd name="connsiteX2" fmla="*/ 234950 w 1498600"/>
                <a:gd name="connsiteY2" fmla="*/ 543738 h 1623238"/>
                <a:gd name="connsiteX3" fmla="*/ 723900 w 1498600"/>
                <a:gd name="connsiteY3" fmla="*/ 102413 h 1623238"/>
                <a:gd name="connsiteX4" fmla="*/ 1254125 w 1498600"/>
                <a:gd name="connsiteY4" fmla="*/ 29388 h 1623238"/>
                <a:gd name="connsiteX5" fmla="*/ 1098550 w 1498600"/>
                <a:gd name="connsiteY5" fmla="*/ 188138 h 1623238"/>
                <a:gd name="connsiteX6" fmla="*/ 676275 w 1498600"/>
                <a:gd name="connsiteY6" fmla="*/ 445313 h 1623238"/>
                <a:gd name="connsiteX7" fmla="*/ 968375 w 1498600"/>
                <a:gd name="connsiteY7" fmla="*/ 397688 h 1623238"/>
                <a:gd name="connsiteX8" fmla="*/ 1352550 w 1498600"/>
                <a:gd name="connsiteY8" fmla="*/ 378638 h 1623238"/>
                <a:gd name="connsiteX9" fmla="*/ 1498600 w 1498600"/>
                <a:gd name="connsiteY9" fmla="*/ 426263 h 1623238"/>
                <a:gd name="connsiteX10" fmla="*/ 1412875 w 1498600"/>
                <a:gd name="connsiteY10" fmla="*/ 508813 h 1623238"/>
                <a:gd name="connsiteX11" fmla="*/ 790575 w 1498600"/>
                <a:gd name="connsiteY11" fmla="*/ 667563 h 1623238"/>
                <a:gd name="connsiteX12" fmla="*/ 1327150 w 1498600"/>
                <a:gd name="connsiteY12" fmla="*/ 578663 h 1623238"/>
                <a:gd name="connsiteX13" fmla="*/ 1476375 w 1498600"/>
                <a:gd name="connsiteY13" fmla="*/ 607238 h 1623238"/>
                <a:gd name="connsiteX14" fmla="*/ 1428750 w 1498600"/>
                <a:gd name="connsiteY14" fmla="*/ 708838 h 1623238"/>
                <a:gd name="connsiteX15" fmla="*/ 1174750 w 1498600"/>
                <a:gd name="connsiteY15" fmla="*/ 870763 h 1623238"/>
                <a:gd name="connsiteX16" fmla="*/ 863600 w 1498600"/>
                <a:gd name="connsiteY16" fmla="*/ 956488 h 1623238"/>
                <a:gd name="connsiteX17" fmla="*/ 1289050 w 1498600"/>
                <a:gd name="connsiteY17" fmla="*/ 880288 h 1623238"/>
                <a:gd name="connsiteX18" fmla="*/ 1400175 w 1498600"/>
                <a:gd name="connsiteY18" fmla="*/ 912038 h 1623238"/>
                <a:gd name="connsiteX19" fmla="*/ 1355725 w 1498600"/>
                <a:gd name="connsiteY19" fmla="*/ 1019988 h 1623238"/>
                <a:gd name="connsiteX20" fmla="*/ 936625 w 1498600"/>
                <a:gd name="connsiteY20" fmla="*/ 1166038 h 1623238"/>
                <a:gd name="connsiteX21" fmla="*/ 774700 w 1498600"/>
                <a:gd name="connsiteY21" fmla="*/ 1385113 h 1623238"/>
                <a:gd name="connsiteX22" fmla="*/ 463550 w 1498600"/>
                <a:gd name="connsiteY22" fmla="*/ 1531163 h 1623238"/>
                <a:gd name="connsiteX23" fmla="*/ 403225 w 1498600"/>
                <a:gd name="connsiteY23" fmla="*/ 1623238 h 1623238"/>
                <a:gd name="connsiteX24" fmla="*/ 98425 w 1498600"/>
                <a:gd name="connsiteY24" fmla="*/ 1594663 h 1623238"/>
                <a:gd name="connsiteX25" fmla="*/ 0 w 1498600"/>
                <a:gd name="connsiteY25" fmla="*/ 1204138 h 1623238"/>
                <a:gd name="connsiteX0" fmla="*/ 0 w 1498600"/>
                <a:gd name="connsiteY0" fmla="*/ 1210081 h 1629181"/>
                <a:gd name="connsiteX1" fmla="*/ 82550 w 1498600"/>
                <a:gd name="connsiteY1" fmla="*/ 1019581 h 1629181"/>
                <a:gd name="connsiteX2" fmla="*/ 234950 w 1498600"/>
                <a:gd name="connsiteY2" fmla="*/ 549681 h 1629181"/>
                <a:gd name="connsiteX3" fmla="*/ 723900 w 1498600"/>
                <a:gd name="connsiteY3" fmla="*/ 108356 h 1629181"/>
                <a:gd name="connsiteX4" fmla="*/ 1254125 w 1498600"/>
                <a:gd name="connsiteY4" fmla="*/ 35331 h 1629181"/>
                <a:gd name="connsiteX5" fmla="*/ 1098550 w 1498600"/>
                <a:gd name="connsiteY5" fmla="*/ 194081 h 1629181"/>
                <a:gd name="connsiteX6" fmla="*/ 676275 w 1498600"/>
                <a:gd name="connsiteY6" fmla="*/ 451256 h 1629181"/>
                <a:gd name="connsiteX7" fmla="*/ 968375 w 1498600"/>
                <a:gd name="connsiteY7" fmla="*/ 403631 h 1629181"/>
                <a:gd name="connsiteX8" fmla="*/ 1352550 w 1498600"/>
                <a:gd name="connsiteY8" fmla="*/ 384581 h 1629181"/>
                <a:gd name="connsiteX9" fmla="*/ 1498600 w 1498600"/>
                <a:gd name="connsiteY9" fmla="*/ 432206 h 1629181"/>
                <a:gd name="connsiteX10" fmla="*/ 1412875 w 1498600"/>
                <a:gd name="connsiteY10" fmla="*/ 514756 h 1629181"/>
                <a:gd name="connsiteX11" fmla="*/ 790575 w 1498600"/>
                <a:gd name="connsiteY11" fmla="*/ 673506 h 1629181"/>
                <a:gd name="connsiteX12" fmla="*/ 1327150 w 1498600"/>
                <a:gd name="connsiteY12" fmla="*/ 584606 h 1629181"/>
                <a:gd name="connsiteX13" fmla="*/ 1476375 w 1498600"/>
                <a:gd name="connsiteY13" fmla="*/ 613181 h 1629181"/>
                <a:gd name="connsiteX14" fmla="*/ 1428750 w 1498600"/>
                <a:gd name="connsiteY14" fmla="*/ 714781 h 1629181"/>
                <a:gd name="connsiteX15" fmla="*/ 1174750 w 1498600"/>
                <a:gd name="connsiteY15" fmla="*/ 876706 h 1629181"/>
                <a:gd name="connsiteX16" fmla="*/ 863600 w 1498600"/>
                <a:gd name="connsiteY16" fmla="*/ 962431 h 1629181"/>
                <a:gd name="connsiteX17" fmla="*/ 1289050 w 1498600"/>
                <a:gd name="connsiteY17" fmla="*/ 886231 h 1629181"/>
                <a:gd name="connsiteX18" fmla="*/ 1400175 w 1498600"/>
                <a:gd name="connsiteY18" fmla="*/ 917981 h 1629181"/>
                <a:gd name="connsiteX19" fmla="*/ 1355725 w 1498600"/>
                <a:gd name="connsiteY19" fmla="*/ 1025931 h 1629181"/>
                <a:gd name="connsiteX20" fmla="*/ 936625 w 1498600"/>
                <a:gd name="connsiteY20" fmla="*/ 1171981 h 1629181"/>
                <a:gd name="connsiteX21" fmla="*/ 774700 w 1498600"/>
                <a:gd name="connsiteY21" fmla="*/ 1391056 h 1629181"/>
                <a:gd name="connsiteX22" fmla="*/ 463550 w 1498600"/>
                <a:gd name="connsiteY22" fmla="*/ 1537106 h 1629181"/>
                <a:gd name="connsiteX23" fmla="*/ 403225 w 1498600"/>
                <a:gd name="connsiteY23" fmla="*/ 1629181 h 1629181"/>
                <a:gd name="connsiteX24" fmla="*/ 98425 w 1498600"/>
                <a:gd name="connsiteY24" fmla="*/ 1600606 h 1629181"/>
                <a:gd name="connsiteX25" fmla="*/ 0 w 1498600"/>
                <a:gd name="connsiteY25" fmla="*/ 1210081 h 1629181"/>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89075"/>
                <a:gd name="connsiteY0" fmla="*/ 1213002 h 1632102"/>
                <a:gd name="connsiteX1" fmla="*/ 82550 w 1489075"/>
                <a:gd name="connsiteY1" fmla="*/ 1022502 h 1632102"/>
                <a:gd name="connsiteX2" fmla="*/ 215900 w 1489075"/>
                <a:gd name="connsiteY2" fmla="*/ 612927 h 1632102"/>
                <a:gd name="connsiteX3" fmla="*/ 723900 w 1489075"/>
                <a:gd name="connsiteY3" fmla="*/ 111277 h 1632102"/>
                <a:gd name="connsiteX4" fmla="*/ 1254125 w 1489075"/>
                <a:gd name="connsiteY4" fmla="*/ 38252 h 1632102"/>
                <a:gd name="connsiteX5" fmla="*/ 1098550 w 1489075"/>
                <a:gd name="connsiteY5" fmla="*/ 197002 h 1632102"/>
                <a:gd name="connsiteX6" fmla="*/ 676275 w 1489075"/>
                <a:gd name="connsiteY6" fmla="*/ 454177 h 1632102"/>
                <a:gd name="connsiteX7" fmla="*/ 968375 w 1489075"/>
                <a:gd name="connsiteY7" fmla="*/ 406552 h 1632102"/>
                <a:gd name="connsiteX8" fmla="*/ 1352550 w 1489075"/>
                <a:gd name="connsiteY8" fmla="*/ 387502 h 1632102"/>
                <a:gd name="connsiteX9" fmla="*/ 1489075 w 1489075"/>
                <a:gd name="connsiteY9" fmla="*/ 435127 h 1632102"/>
                <a:gd name="connsiteX10" fmla="*/ 1412875 w 1489075"/>
                <a:gd name="connsiteY10" fmla="*/ 517677 h 1632102"/>
                <a:gd name="connsiteX11" fmla="*/ 790575 w 1489075"/>
                <a:gd name="connsiteY11" fmla="*/ 676427 h 1632102"/>
                <a:gd name="connsiteX12" fmla="*/ 1327150 w 1489075"/>
                <a:gd name="connsiteY12" fmla="*/ 587527 h 1632102"/>
                <a:gd name="connsiteX13" fmla="*/ 1476375 w 1489075"/>
                <a:gd name="connsiteY13" fmla="*/ 616102 h 1632102"/>
                <a:gd name="connsiteX14" fmla="*/ 1428750 w 1489075"/>
                <a:gd name="connsiteY14" fmla="*/ 717702 h 1632102"/>
                <a:gd name="connsiteX15" fmla="*/ 1174750 w 1489075"/>
                <a:gd name="connsiteY15" fmla="*/ 879627 h 1632102"/>
                <a:gd name="connsiteX16" fmla="*/ 863600 w 1489075"/>
                <a:gd name="connsiteY16" fmla="*/ 965352 h 1632102"/>
                <a:gd name="connsiteX17" fmla="*/ 1289050 w 1489075"/>
                <a:gd name="connsiteY17" fmla="*/ 889152 h 1632102"/>
                <a:gd name="connsiteX18" fmla="*/ 1400175 w 1489075"/>
                <a:gd name="connsiteY18" fmla="*/ 920902 h 1632102"/>
                <a:gd name="connsiteX19" fmla="*/ 1355725 w 1489075"/>
                <a:gd name="connsiteY19" fmla="*/ 1028852 h 1632102"/>
                <a:gd name="connsiteX20" fmla="*/ 936625 w 1489075"/>
                <a:gd name="connsiteY20" fmla="*/ 1174902 h 1632102"/>
                <a:gd name="connsiteX21" fmla="*/ 774700 w 1489075"/>
                <a:gd name="connsiteY21" fmla="*/ 1393977 h 1632102"/>
                <a:gd name="connsiteX22" fmla="*/ 463550 w 1489075"/>
                <a:gd name="connsiteY22" fmla="*/ 1540027 h 1632102"/>
                <a:gd name="connsiteX23" fmla="*/ 403225 w 1489075"/>
                <a:gd name="connsiteY23" fmla="*/ 1632102 h 1632102"/>
                <a:gd name="connsiteX24" fmla="*/ 98425 w 1489075"/>
                <a:gd name="connsiteY24" fmla="*/ 1603527 h 1632102"/>
                <a:gd name="connsiteX25" fmla="*/ 0 w 1489075"/>
                <a:gd name="connsiteY25" fmla="*/ 1213002 h 1632102"/>
                <a:gd name="connsiteX0" fmla="*/ 0 w 1491758"/>
                <a:gd name="connsiteY0" fmla="*/ 1213002 h 1632102"/>
                <a:gd name="connsiteX1" fmla="*/ 82550 w 1491758"/>
                <a:gd name="connsiteY1" fmla="*/ 1022502 h 1632102"/>
                <a:gd name="connsiteX2" fmla="*/ 215900 w 1491758"/>
                <a:gd name="connsiteY2" fmla="*/ 612927 h 1632102"/>
                <a:gd name="connsiteX3" fmla="*/ 723900 w 1491758"/>
                <a:gd name="connsiteY3" fmla="*/ 111277 h 1632102"/>
                <a:gd name="connsiteX4" fmla="*/ 1254125 w 1491758"/>
                <a:gd name="connsiteY4" fmla="*/ 38252 h 1632102"/>
                <a:gd name="connsiteX5" fmla="*/ 1098550 w 1491758"/>
                <a:gd name="connsiteY5" fmla="*/ 197002 h 1632102"/>
                <a:gd name="connsiteX6" fmla="*/ 676275 w 1491758"/>
                <a:gd name="connsiteY6" fmla="*/ 454177 h 1632102"/>
                <a:gd name="connsiteX7" fmla="*/ 968375 w 1491758"/>
                <a:gd name="connsiteY7" fmla="*/ 406552 h 1632102"/>
                <a:gd name="connsiteX8" fmla="*/ 1352550 w 1491758"/>
                <a:gd name="connsiteY8" fmla="*/ 387502 h 1632102"/>
                <a:gd name="connsiteX9" fmla="*/ 1489075 w 1491758"/>
                <a:gd name="connsiteY9" fmla="*/ 435127 h 1632102"/>
                <a:gd name="connsiteX10" fmla="*/ 1412875 w 1491758"/>
                <a:gd name="connsiteY10" fmla="*/ 517677 h 1632102"/>
                <a:gd name="connsiteX11" fmla="*/ 790575 w 1491758"/>
                <a:gd name="connsiteY11" fmla="*/ 676427 h 1632102"/>
                <a:gd name="connsiteX12" fmla="*/ 1327150 w 1491758"/>
                <a:gd name="connsiteY12" fmla="*/ 587527 h 1632102"/>
                <a:gd name="connsiteX13" fmla="*/ 1476375 w 1491758"/>
                <a:gd name="connsiteY13" fmla="*/ 616102 h 1632102"/>
                <a:gd name="connsiteX14" fmla="*/ 1428750 w 1491758"/>
                <a:gd name="connsiteY14" fmla="*/ 717702 h 1632102"/>
                <a:gd name="connsiteX15" fmla="*/ 1174750 w 1491758"/>
                <a:gd name="connsiteY15" fmla="*/ 879627 h 1632102"/>
                <a:gd name="connsiteX16" fmla="*/ 863600 w 1491758"/>
                <a:gd name="connsiteY16" fmla="*/ 965352 h 1632102"/>
                <a:gd name="connsiteX17" fmla="*/ 1289050 w 1491758"/>
                <a:gd name="connsiteY17" fmla="*/ 889152 h 1632102"/>
                <a:gd name="connsiteX18" fmla="*/ 1400175 w 1491758"/>
                <a:gd name="connsiteY18" fmla="*/ 920902 h 1632102"/>
                <a:gd name="connsiteX19" fmla="*/ 1355725 w 1491758"/>
                <a:gd name="connsiteY19" fmla="*/ 1028852 h 1632102"/>
                <a:gd name="connsiteX20" fmla="*/ 936625 w 1491758"/>
                <a:gd name="connsiteY20" fmla="*/ 1174902 h 1632102"/>
                <a:gd name="connsiteX21" fmla="*/ 774700 w 1491758"/>
                <a:gd name="connsiteY21" fmla="*/ 1393977 h 1632102"/>
                <a:gd name="connsiteX22" fmla="*/ 463550 w 1491758"/>
                <a:gd name="connsiteY22" fmla="*/ 1540027 h 1632102"/>
                <a:gd name="connsiteX23" fmla="*/ 403225 w 1491758"/>
                <a:gd name="connsiteY23" fmla="*/ 1632102 h 1632102"/>
                <a:gd name="connsiteX24" fmla="*/ 98425 w 1491758"/>
                <a:gd name="connsiteY24" fmla="*/ 1603527 h 1632102"/>
                <a:gd name="connsiteX25" fmla="*/ 0 w 1491758"/>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9570"/>
                <a:gd name="connsiteY0" fmla="*/ 1213002 h 1632102"/>
                <a:gd name="connsiteX1" fmla="*/ 82550 w 1479570"/>
                <a:gd name="connsiteY1" fmla="*/ 1022502 h 1632102"/>
                <a:gd name="connsiteX2" fmla="*/ 215900 w 1479570"/>
                <a:gd name="connsiteY2" fmla="*/ 612927 h 1632102"/>
                <a:gd name="connsiteX3" fmla="*/ 723900 w 1479570"/>
                <a:gd name="connsiteY3" fmla="*/ 111277 h 1632102"/>
                <a:gd name="connsiteX4" fmla="*/ 1254125 w 1479570"/>
                <a:gd name="connsiteY4" fmla="*/ 38252 h 1632102"/>
                <a:gd name="connsiteX5" fmla="*/ 1098550 w 1479570"/>
                <a:gd name="connsiteY5" fmla="*/ 197002 h 1632102"/>
                <a:gd name="connsiteX6" fmla="*/ 676275 w 1479570"/>
                <a:gd name="connsiteY6" fmla="*/ 454177 h 1632102"/>
                <a:gd name="connsiteX7" fmla="*/ 968375 w 1479570"/>
                <a:gd name="connsiteY7" fmla="*/ 406552 h 1632102"/>
                <a:gd name="connsiteX8" fmla="*/ 1352550 w 1479570"/>
                <a:gd name="connsiteY8" fmla="*/ 387502 h 1632102"/>
                <a:gd name="connsiteX9" fmla="*/ 1463675 w 1479570"/>
                <a:gd name="connsiteY9" fmla="*/ 435127 h 1632102"/>
                <a:gd name="connsiteX10" fmla="*/ 1412875 w 1479570"/>
                <a:gd name="connsiteY10" fmla="*/ 517677 h 1632102"/>
                <a:gd name="connsiteX11" fmla="*/ 790575 w 1479570"/>
                <a:gd name="connsiteY11" fmla="*/ 676427 h 1632102"/>
                <a:gd name="connsiteX12" fmla="*/ 1327150 w 1479570"/>
                <a:gd name="connsiteY12" fmla="*/ 587527 h 1632102"/>
                <a:gd name="connsiteX13" fmla="*/ 1476375 w 1479570"/>
                <a:gd name="connsiteY13" fmla="*/ 616102 h 1632102"/>
                <a:gd name="connsiteX14" fmla="*/ 1428750 w 1479570"/>
                <a:gd name="connsiteY14" fmla="*/ 717702 h 1632102"/>
                <a:gd name="connsiteX15" fmla="*/ 1174750 w 1479570"/>
                <a:gd name="connsiteY15" fmla="*/ 879627 h 1632102"/>
                <a:gd name="connsiteX16" fmla="*/ 863600 w 1479570"/>
                <a:gd name="connsiteY16" fmla="*/ 965352 h 1632102"/>
                <a:gd name="connsiteX17" fmla="*/ 1289050 w 1479570"/>
                <a:gd name="connsiteY17" fmla="*/ 889152 h 1632102"/>
                <a:gd name="connsiteX18" fmla="*/ 1400175 w 1479570"/>
                <a:gd name="connsiteY18" fmla="*/ 920902 h 1632102"/>
                <a:gd name="connsiteX19" fmla="*/ 1355725 w 1479570"/>
                <a:gd name="connsiteY19" fmla="*/ 1028852 h 1632102"/>
                <a:gd name="connsiteX20" fmla="*/ 936625 w 1479570"/>
                <a:gd name="connsiteY20" fmla="*/ 1174902 h 1632102"/>
                <a:gd name="connsiteX21" fmla="*/ 774700 w 1479570"/>
                <a:gd name="connsiteY21" fmla="*/ 1393977 h 1632102"/>
                <a:gd name="connsiteX22" fmla="*/ 463550 w 1479570"/>
                <a:gd name="connsiteY22" fmla="*/ 1540027 h 1632102"/>
                <a:gd name="connsiteX23" fmla="*/ 403225 w 1479570"/>
                <a:gd name="connsiteY23" fmla="*/ 1632102 h 1632102"/>
                <a:gd name="connsiteX24" fmla="*/ 98425 w 1479570"/>
                <a:gd name="connsiteY24" fmla="*/ 1603527 h 1632102"/>
                <a:gd name="connsiteX25" fmla="*/ 0 w 1479570"/>
                <a:gd name="connsiteY25" fmla="*/ 1213002 h 1632102"/>
                <a:gd name="connsiteX0" fmla="*/ 0 w 1476572"/>
                <a:gd name="connsiteY0" fmla="*/ 1213002 h 1632102"/>
                <a:gd name="connsiteX1" fmla="*/ 82550 w 1476572"/>
                <a:gd name="connsiteY1" fmla="*/ 1022502 h 1632102"/>
                <a:gd name="connsiteX2" fmla="*/ 215900 w 1476572"/>
                <a:gd name="connsiteY2" fmla="*/ 612927 h 1632102"/>
                <a:gd name="connsiteX3" fmla="*/ 723900 w 1476572"/>
                <a:gd name="connsiteY3" fmla="*/ 111277 h 1632102"/>
                <a:gd name="connsiteX4" fmla="*/ 1254125 w 1476572"/>
                <a:gd name="connsiteY4" fmla="*/ 38252 h 1632102"/>
                <a:gd name="connsiteX5" fmla="*/ 1098550 w 1476572"/>
                <a:gd name="connsiteY5" fmla="*/ 197002 h 1632102"/>
                <a:gd name="connsiteX6" fmla="*/ 676275 w 1476572"/>
                <a:gd name="connsiteY6" fmla="*/ 454177 h 1632102"/>
                <a:gd name="connsiteX7" fmla="*/ 968375 w 1476572"/>
                <a:gd name="connsiteY7" fmla="*/ 406552 h 1632102"/>
                <a:gd name="connsiteX8" fmla="*/ 1352550 w 1476572"/>
                <a:gd name="connsiteY8" fmla="*/ 387502 h 1632102"/>
                <a:gd name="connsiteX9" fmla="*/ 1463675 w 1476572"/>
                <a:gd name="connsiteY9" fmla="*/ 435127 h 1632102"/>
                <a:gd name="connsiteX10" fmla="*/ 1412875 w 1476572"/>
                <a:gd name="connsiteY10" fmla="*/ 517677 h 1632102"/>
                <a:gd name="connsiteX11" fmla="*/ 790575 w 1476572"/>
                <a:gd name="connsiteY11" fmla="*/ 676427 h 1632102"/>
                <a:gd name="connsiteX12" fmla="*/ 1327150 w 1476572"/>
                <a:gd name="connsiteY12" fmla="*/ 587527 h 1632102"/>
                <a:gd name="connsiteX13" fmla="*/ 1473200 w 1476572"/>
                <a:gd name="connsiteY13" fmla="*/ 641502 h 1632102"/>
                <a:gd name="connsiteX14" fmla="*/ 1428750 w 1476572"/>
                <a:gd name="connsiteY14" fmla="*/ 717702 h 1632102"/>
                <a:gd name="connsiteX15" fmla="*/ 1174750 w 1476572"/>
                <a:gd name="connsiteY15" fmla="*/ 879627 h 1632102"/>
                <a:gd name="connsiteX16" fmla="*/ 863600 w 1476572"/>
                <a:gd name="connsiteY16" fmla="*/ 965352 h 1632102"/>
                <a:gd name="connsiteX17" fmla="*/ 1289050 w 1476572"/>
                <a:gd name="connsiteY17" fmla="*/ 889152 h 1632102"/>
                <a:gd name="connsiteX18" fmla="*/ 1400175 w 1476572"/>
                <a:gd name="connsiteY18" fmla="*/ 920902 h 1632102"/>
                <a:gd name="connsiteX19" fmla="*/ 1355725 w 1476572"/>
                <a:gd name="connsiteY19" fmla="*/ 1028852 h 1632102"/>
                <a:gd name="connsiteX20" fmla="*/ 936625 w 1476572"/>
                <a:gd name="connsiteY20" fmla="*/ 1174902 h 1632102"/>
                <a:gd name="connsiteX21" fmla="*/ 774700 w 1476572"/>
                <a:gd name="connsiteY21" fmla="*/ 1393977 h 1632102"/>
                <a:gd name="connsiteX22" fmla="*/ 463550 w 1476572"/>
                <a:gd name="connsiteY22" fmla="*/ 1540027 h 1632102"/>
                <a:gd name="connsiteX23" fmla="*/ 403225 w 1476572"/>
                <a:gd name="connsiteY23" fmla="*/ 1632102 h 1632102"/>
                <a:gd name="connsiteX24" fmla="*/ 98425 w 1476572"/>
                <a:gd name="connsiteY24" fmla="*/ 1603527 h 1632102"/>
                <a:gd name="connsiteX25" fmla="*/ 0 w 1476572"/>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7532"/>
                <a:gd name="connsiteY0" fmla="*/ 1213002 h 1632102"/>
                <a:gd name="connsiteX1" fmla="*/ 82550 w 1477532"/>
                <a:gd name="connsiteY1" fmla="*/ 1022502 h 1632102"/>
                <a:gd name="connsiteX2" fmla="*/ 215900 w 1477532"/>
                <a:gd name="connsiteY2" fmla="*/ 612927 h 1632102"/>
                <a:gd name="connsiteX3" fmla="*/ 723900 w 1477532"/>
                <a:gd name="connsiteY3" fmla="*/ 111277 h 1632102"/>
                <a:gd name="connsiteX4" fmla="*/ 1254125 w 1477532"/>
                <a:gd name="connsiteY4" fmla="*/ 38252 h 1632102"/>
                <a:gd name="connsiteX5" fmla="*/ 1098550 w 1477532"/>
                <a:gd name="connsiteY5" fmla="*/ 197002 h 1632102"/>
                <a:gd name="connsiteX6" fmla="*/ 676275 w 1477532"/>
                <a:gd name="connsiteY6" fmla="*/ 454177 h 1632102"/>
                <a:gd name="connsiteX7" fmla="*/ 968375 w 1477532"/>
                <a:gd name="connsiteY7" fmla="*/ 406552 h 1632102"/>
                <a:gd name="connsiteX8" fmla="*/ 1352550 w 1477532"/>
                <a:gd name="connsiteY8" fmla="*/ 387502 h 1632102"/>
                <a:gd name="connsiteX9" fmla="*/ 1463675 w 1477532"/>
                <a:gd name="connsiteY9" fmla="*/ 435127 h 1632102"/>
                <a:gd name="connsiteX10" fmla="*/ 1412875 w 1477532"/>
                <a:gd name="connsiteY10" fmla="*/ 517677 h 1632102"/>
                <a:gd name="connsiteX11" fmla="*/ 790575 w 1477532"/>
                <a:gd name="connsiteY11" fmla="*/ 676427 h 1632102"/>
                <a:gd name="connsiteX12" fmla="*/ 1289050 w 1477532"/>
                <a:gd name="connsiteY12" fmla="*/ 612927 h 1632102"/>
                <a:gd name="connsiteX13" fmla="*/ 1473200 w 1477532"/>
                <a:gd name="connsiteY13" fmla="*/ 641502 h 1632102"/>
                <a:gd name="connsiteX14" fmla="*/ 1416050 w 1477532"/>
                <a:gd name="connsiteY14" fmla="*/ 749452 h 1632102"/>
                <a:gd name="connsiteX15" fmla="*/ 1162050 w 1477532"/>
                <a:gd name="connsiteY15" fmla="*/ 857402 h 1632102"/>
                <a:gd name="connsiteX16" fmla="*/ 863600 w 1477532"/>
                <a:gd name="connsiteY16" fmla="*/ 965352 h 1632102"/>
                <a:gd name="connsiteX17" fmla="*/ 1289050 w 1477532"/>
                <a:gd name="connsiteY17" fmla="*/ 889152 h 1632102"/>
                <a:gd name="connsiteX18" fmla="*/ 1400175 w 1477532"/>
                <a:gd name="connsiteY18" fmla="*/ 920902 h 1632102"/>
                <a:gd name="connsiteX19" fmla="*/ 1355725 w 1477532"/>
                <a:gd name="connsiteY19" fmla="*/ 1028852 h 1632102"/>
                <a:gd name="connsiteX20" fmla="*/ 936625 w 1477532"/>
                <a:gd name="connsiteY20" fmla="*/ 1174902 h 1632102"/>
                <a:gd name="connsiteX21" fmla="*/ 774700 w 1477532"/>
                <a:gd name="connsiteY21" fmla="*/ 1393977 h 1632102"/>
                <a:gd name="connsiteX22" fmla="*/ 463550 w 1477532"/>
                <a:gd name="connsiteY22" fmla="*/ 1540027 h 1632102"/>
                <a:gd name="connsiteX23" fmla="*/ 403225 w 1477532"/>
                <a:gd name="connsiteY23" fmla="*/ 1632102 h 1632102"/>
                <a:gd name="connsiteX24" fmla="*/ 98425 w 1477532"/>
                <a:gd name="connsiteY24" fmla="*/ 1603527 h 1632102"/>
                <a:gd name="connsiteX25" fmla="*/ 0 w 1477532"/>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355725 w 1480388"/>
                <a:gd name="connsiteY19" fmla="*/ 10288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25752"/>
                <a:gd name="connsiteX1" fmla="*/ 82550 w 1480388"/>
                <a:gd name="connsiteY1" fmla="*/ 1022502 h 1625752"/>
                <a:gd name="connsiteX2" fmla="*/ 215900 w 1480388"/>
                <a:gd name="connsiteY2" fmla="*/ 612927 h 1625752"/>
                <a:gd name="connsiteX3" fmla="*/ 723900 w 1480388"/>
                <a:gd name="connsiteY3" fmla="*/ 111277 h 1625752"/>
                <a:gd name="connsiteX4" fmla="*/ 1254125 w 1480388"/>
                <a:gd name="connsiteY4" fmla="*/ 38252 h 1625752"/>
                <a:gd name="connsiteX5" fmla="*/ 1098550 w 1480388"/>
                <a:gd name="connsiteY5" fmla="*/ 197002 h 1625752"/>
                <a:gd name="connsiteX6" fmla="*/ 676275 w 1480388"/>
                <a:gd name="connsiteY6" fmla="*/ 454177 h 1625752"/>
                <a:gd name="connsiteX7" fmla="*/ 968375 w 1480388"/>
                <a:gd name="connsiteY7" fmla="*/ 406552 h 1625752"/>
                <a:gd name="connsiteX8" fmla="*/ 1352550 w 1480388"/>
                <a:gd name="connsiteY8" fmla="*/ 387502 h 1625752"/>
                <a:gd name="connsiteX9" fmla="*/ 1463675 w 1480388"/>
                <a:gd name="connsiteY9" fmla="*/ 435127 h 1625752"/>
                <a:gd name="connsiteX10" fmla="*/ 1412875 w 1480388"/>
                <a:gd name="connsiteY10" fmla="*/ 517677 h 1625752"/>
                <a:gd name="connsiteX11" fmla="*/ 790575 w 1480388"/>
                <a:gd name="connsiteY11" fmla="*/ 676427 h 1625752"/>
                <a:gd name="connsiteX12" fmla="*/ 1289050 w 1480388"/>
                <a:gd name="connsiteY12" fmla="*/ 612927 h 1625752"/>
                <a:gd name="connsiteX13" fmla="*/ 1473200 w 1480388"/>
                <a:gd name="connsiteY13" fmla="*/ 641502 h 1625752"/>
                <a:gd name="connsiteX14" fmla="*/ 1416050 w 1480388"/>
                <a:gd name="connsiteY14" fmla="*/ 749452 h 1625752"/>
                <a:gd name="connsiteX15" fmla="*/ 1162050 w 1480388"/>
                <a:gd name="connsiteY15" fmla="*/ 857402 h 1625752"/>
                <a:gd name="connsiteX16" fmla="*/ 863600 w 1480388"/>
                <a:gd name="connsiteY16" fmla="*/ 965352 h 1625752"/>
                <a:gd name="connsiteX17" fmla="*/ 1289050 w 1480388"/>
                <a:gd name="connsiteY17" fmla="*/ 870102 h 1625752"/>
                <a:gd name="connsiteX18" fmla="*/ 1400175 w 1480388"/>
                <a:gd name="connsiteY18" fmla="*/ 920902 h 1625752"/>
                <a:gd name="connsiteX19" fmla="*/ 1250950 w 1480388"/>
                <a:gd name="connsiteY19" fmla="*/ 1041552 h 1625752"/>
                <a:gd name="connsiteX20" fmla="*/ 936625 w 1480388"/>
                <a:gd name="connsiteY20" fmla="*/ 1174902 h 1625752"/>
                <a:gd name="connsiteX21" fmla="*/ 774700 w 1480388"/>
                <a:gd name="connsiteY21" fmla="*/ 1393977 h 1625752"/>
                <a:gd name="connsiteX22" fmla="*/ 463550 w 1480388"/>
                <a:gd name="connsiteY22" fmla="*/ 1540027 h 1625752"/>
                <a:gd name="connsiteX23" fmla="*/ 390525 w 1480388"/>
                <a:gd name="connsiteY23" fmla="*/ 1625752 h 1625752"/>
                <a:gd name="connsiteX24" fmla="*/ 98425 w 1480388"/>
                <a:gd name="connsiteY24" fmla="*/ 1603527 h 1625752"/>
                <a:gd name="connsiteX25" fmla="*/ 0 w 1480388"/>
                <a:gd name="connsiteY25" fmla="*/ 1213002 h 1625752"/>
                <a:gd name="connsiteX0" fmla="*/ 0 w 1480388"/>
                <a:gd name="connsiteY0" fmla="*/ 1213002 h 1645371"/>
                <a:gd name="connsiteX1" fmla="*/ 82550 w 1480388"/>
                <a:gd name="connsiteY1" fmla="*/ 1022502 h 1645371"/>
                <a:gd name="connsiteX2" fmla="*/ 215900 w 1480388"/>
                <a:gd name="connsiteY2" fmla="*/ 612927 h 1645371"/>
                <a:gd name="connsiteX3" fmla="*/ 723900 w 1480388"/>
                <a:gd name="connsiteY3" fmla="*/ 111277 h 1645371"/>
                <a:gd name="connsiteX4" fmla="*/ 1254125 w 1480388"/>
                <a:gd name="connsiteY4" fmla="*/ 38252 h 1645371"/>
                <a:gd name="connsiteX5" fmla="*/ 1098550 w 1480388"/>
                <a:gd name="connsiteY5" fmla="*/ 197002 h 1645371"/>
                <a:gd name="connsiteX6" fmla="*/ 676275 w 1480388"/>
                <a:gd name="connsiteY6" fmla="*/ 454177 h 1645371"/>
                <a:gd name="connsiteX7" fmla="*/ 968375 w 1480388"/>
                <a:gd name="connsiteY7" fmla="*/ 406552 h 1645371"/>
                <a:gd name="connsiteX8" fmla="*/ 1352550 w 1480388"/>
                <a:gd name="connsiteY8" fmla="*/ 387502 h 1645371"/>
                <a:gd name="connsiteX9" fmla="*/ 1463675 w 1480388"/>
                <a:gd name="connsiteY9" fmla="*/ 435127 h 1645371"/>
                <a:gd name="connsiteX10" fmla="*/ 1412875 w 1480388"/>
                <a:gd name="connsiteY10" fmla="*/ 517677 h 1645371"/>
                <a:gd name="connsiteX11" fmla="*/ 790575 w 1480388"/>
                <a:gd name="connsiteY11" fmla="*/ 676427 h 1645371"/>
                <a:gd name="connsiteX12" fmla="*/ 1289050 w 1480388"/>
                <a:gd name="connsiteY12" fmla="*/ 612927 h 1645371"/>
                <a:gd name="connsiteX13" fmla="*/ 1473200 w 1480388"/>
                <a:gd name="connsiteY13" fmla="*/ 641502 h 1645371"/>
                <a:gd name="connsiteX14" fmla="*/ 1416050 w 1480388"/>
                <a:gd name="connsiteY14" fmla="*/ 749452 h 1645371"/>
                <a:gd name="connsiteX15" fmla="*/ 1162050 w 1480388"/>
                <a:gd name="connsiteY15" fmla="*/ 857402 h 1645371"/>
                <a:gd name="connsiteX16" fmla="*/ 863600 w 1480388"/>
                <a:gd name="connsiteY16" fmla="*/ 965352 h 1645371"/>
                <a:gd name="connsiteX17" fmla="*/ 1289050 w 1480388"/>
                <a:gd name="connsiteY17" fmla="*/ 870102 h 1645371"/>
                <a:gd name="connsiteX18" fmla="*/ 1400175 w 1480388"/>
                <a:gd name="connsiteY18" fmla="*/ 920902 h 1645371"/>
                <a:gd name="connsiteX19" fmla="*/ 1250950 w 1480388"/>
                <a:gd name="connsiteY19" fmla="*/ 1041552 h 1645371"/>
                <a:gd name="connsiteX20" fmla="*/ 936625 w 1480388"/>
                <a:gd name="connsiteY20" fmla="*/ 1174902 h 1645371"/>
                <a:gd name="connsiteX21" fmla="*/ 774700 w 1480388"/>
                <a:gd name="connsiteY21" fmla="*/ 1393977 h 1645371"/>
                <a:gd name="connsiteX22" fmla="*/ 463550 w 1480388"/>
                <a:gd name="connsiteY22" fmla="*/ 1540027 h 1645371"/>
                <a:gd name="connsiteX23" fmla="*/ 390525 w 1480388"/>
                <a:gd name="connsiteY23" fmla="*/ 1625752 h 1645371"/>
                <a:gd name="connsiteX24" fmla="*/ 98425 w 1480388"/>
                <a:gd name="connsiteY24" fmla="*/ 1603527 h 1645371"/>
                <a:gd name="connsiteX25" fmla="*/ 0 w 1480388"/>
                <a:gd name="connsiteY25" fmla="*/ 1213002 h 1645371"/>
                <a:gd name="connsiteX0" fmla="*/ 29060 w 1509448"/>
                <a:gd name="connsiteY0" fmla="*/ 1213002 h 1645371"/>
                <a:gd name="connsiteX1" fmla="*/ 111610 w 1509448"/>
                <a:gd name="connsiteY1" fmla="*/ 1022502 h 1645371"/>
                <a:gd name="connsiteX2" fmla="*/ 244960 w 1509448"/>
                <a:gd name="connsiteY2" fmla="*/ 612927 h 1645371"/>
                <a:gd name="connsiteX3" fmla="*/ 752960 w 1509448"/>
                <a:gd name="connsiteY3" fmla="*/ 111277 h 1645371"/>
                <a:gd name="connsiteX4" fmla="*/ 1283185 w 1509448"/>
                <a:gd name="connsiteY4" fmla="*/ 38252 h 1645371"/>
                <a:gd name="connsiteX5" fmla="*/ 1127610 w 1509448"/>
                <a:gd name="connsiteY5" fmla="*/ 197002 h 1645371"/>
                <a:gd name="connsiteX6" fmla="*/ 705335 w 1509448"/>
                <a:gd name="connsiteY6" fmla="*/ 454177 h 1645371"/>
                <a:gd name="connsiteX7" fmla="*/ 997435 w 1509448"/>
                <a:gd name="connsiteY7" fmla="*/ 406552 h 1645371"/>
                <a:gd name="connsiteX8" fmla="*/ 1381610 w 1509448"/>
                <a:gd name="connsiteY8" fmla="*/ 387502 h 1645371"/>
                <a:gd name="connsiteX9" fmla="*/ 1492735 w 1509448"/>
                <a:gd name="connsiteY9" fmla="*/ 435127 h 1645371"/>
                <a:gd name="connsiteX10" fmla="*/ 1441935 w 1509448"/>
                <a:gd name="connsiteY10" fmla="*/ 517677 h 1645371"/>
                <a:gd name="connsiteX11" fmla="*/ 819635 w 1509448"/>
                <a:gd name="connsiteY11" fmla="*/ 676427 h 1645371"/>
                <a:gd name="connsiteX12" fmla="*/ 1318110 w 1509448"/>
                <a:gd name="connsiteY12" fmla="*/ 612927 h 1645371"/>
                <a:gd name="connsiteX13" fmla="*/ 1502260 w 1509448"/>
                <a:gd name="connsiteY13" fmla="*/ 641502 h 1645371"/>
                <a:gd name="connsiteX14" fmla="*/ 1445110 w 1509448"/>
                <a:gd name="connsiteY14" fmla="*/ 749452 h 1645371"/>
                <a:gd name="connsiteX15" fmla="*/ 1191110 w 1509448"/>
                <a:gd name="connsiteY15" fmla="*/ 857402 h 1645371"/>
                <a:gd name="connsiteX16" fmla="*/ 892660 w 1509448"/>
                <a:gd name="connsiteY16" fmla="*/ 965352 h 1645371"/>
                <a:gd name="connsiteX17" fmla="*/ 1318110 w 1509448"/>
                <a:gd name="connsiteY17" fmla="*/ 870102 h 1645371"/>
                <a:gd name="connsiteX18" fmla="*/ 1429235 w 1509448"/>
                <a:gd name="connsiteY18" fmla="*/ 920902 h 1645371"/>
                <a:gd name="connsiteX19" fmla="*/ 1280010 w 1509448"/>
                <a:gd name="connsiteY19" fmla="*/ 1041552 h 1645371"/>
                <a:gd name="connsiteX20" fmla="*/ 965685 w 1509448"/>
                <a:gd name="connsiteY20" fmla="*/ 1174902 h 1645371"/>
                <a:gd name="connsiteX21" fmla="*/ 803760 w 1509448"/>
                <a:gd name="connsiteY21" fmla="*/ 1393977 h 1645371"/>
                <a:gd name="connsiteX22" fmla="*/ 492610 w 1509448"/>
                <a:gd name="connsiteY22" fmla="*/ 1540027 h 1645371"/>
                <a:gd name="connsiteX23" fmla="*/ 419585 w 1509448"/>
                <a:gd name="connsiteY23" fmla="*/ 1625752 h 1645371"/>
                <a:gd name="connsiteX24" fmla="*/ 127485 w 1509448"/>
                <a:gd name="connsiteY24" fmla="*/ 1603527 h 1645371"/>
                <a:gd name="connsiteX25" fmla="*/ 29060 w 1509448"/>
                <a:gd name="connsiteY25" fmla="*/ 1213002 h 1645371"/>
                <a:gd name="connsiteX0" fmla="*/ 19061 w 1499449"/>
                <a:gd name="connsiteY0" fmla="*/ 1213002 h 1625752"/>
                <a:gd name="connsiteX1" fmla="*/ 101611 w 1499449"/>
                <a:gd name="connsiteY1" fmla="*/ 1022502 h 1625752"/>
                <a:gd name="connsiteX2" fmla="*/ 234961 w 1499449"/>
                <a:gd name="connsiteY2" fmla="*/ 612927 h 1625752"/>
                <a:gd name="connsiteX3" fmla="*/ 742961 w 1499449"/>
                <a:gd name="connsiteY3" fmla="*/ 111277 h 1625752"/>
                <a:gd name="connsiteX4" fmla="*/ 1273186 w 1499449"/>
                <a:gd name="connsiteY4" fmla="*/ 38252 h 1625752"/>
                <a:gd name="connsiteX5" fmla="*/ 1117611 w 1499449"/>
                <a:gd name="connsiteY5" fmla="*/ 197002 h 1625752"/>
                <a:gd name="connsiteX6" fmla="*/ 695336 w 1499449"/>
                <a:gd name="connsiteY6" fmla="*/ 454177 h 1625752"/>
                <a:gd name="connsiteX7" fmla="*/ 987436 w 1499449"/>
                <a:gd name="connsiteY7" fmla="*/ 406552 h 1625752"/>
                <a:gd name="connsiteX8" fmla="*/ 1371611 w 1499449"/>
                <a:gd name="connsiteY8" fmla="*/ 387502 h 1625752"/>
                <a:gd name="connsiteX9" fmla="*/ 1482736 w 1499449"/>
                <a:gd name="connsiteY9" fmla="*/ 435127 h 1625752"/>
                <a:gd name="connsiteX10" fmla="*/ 1431936 w 1499449"/>
                <a:gd name="connsiteY10" fmla="*/ 517677 h 1625752"/>
                <a:gd name="connsiteX11" fmla="*/ 809636 w 1499449"/>
                <a:gd name="connsiteY11" fmla="*/ 676427 h 1625752"/>
                <a:gd name="connsiteX12" fmla="*/ 1308111 w 1499449"/>
                <a:gd name="connsiteY12" fmla="*/ 612927 h 1625752"/>
                <a:gd name="connsiteX13" fmla="*/ 1492261 w 1499449"/>
                <a:gd name="connsiteY13" fmla="*/ 641502 h 1625752"/>
                <a:gd name="connsiteX14" fmla="*/ 1435111 w 1499449"/>
                <a:gd name="connsiteY14" fmla="*/ 749452 h 1625752"/>
                <a:gd name="connsiteX15" fmla="*/ 1181111 w 1499449"/>
                <a:gd name="connsiteY15" fmla="*/ 857402 h 1625752"/>
                <a:gd name="connsiteX16" fmla="*/ 882661 w 1499449"/>
                <a:gd name="connsiteY16" fmla="*/ 965352 h 1625752"/>
                <a:gd name="connsiteX17" fmla="*/ 1308111 w 1499449"/>
                <a:gd name="connsiteY17" fmla="*/ 870102 h 1625752"/>
                <a:gd name="connsiteX18" fmla="*/ 1419236 w 1499449"/>
                <a:gd name="connsiteY18" fmla="*/ 920902 h 1625752"/>
                <a:gd name="connsiteX19" fmla="*/ 1270011 w 1499449"/>
                <a:gd name="connsiteY19" fmla="*/ 1041552 h 1625752"/>
                <a:gd name="connsiteX20" fmla="*/ 955686 w 1499449"/>
                <a:gd name="connsiteY20" fmla="*/ 1174902 h 1625752"/>
                <a:gd name="connsiteX21" fmla="*/ 793761 w 1499449"/>
                <a:gd name="connsiteY21" fmla="*/ 1393977 h 1625752"/>
                <a:gd name="connsiteX22" fmla="*/ 482611 w 1499449"/>
                <a:gd name="connsiteY22" fmla="*/ 1540027 h 1625752"/>
                <a:gd name="connsiteX23" fmla="*/ 409586 w 1499449"/>
                <a:gd name="connsiteY23" fmla="*/ 1625752 h 1625752"/>
                <a:gd name="connsiteX24" fmla="*/ 101611 w 1499449"/>
                <a:gd name="connsiteY24" fmla="*/ 1559077 h 1625752"/>
                <a:gd name="connsiteX25" fmla="*/ 19061 w 1499449"/>
                <a:gd name="connsiteY25" fmla="*/ 1213002 h 1625752"/>
                <a:gd name="connsiteX0" fmla="*/ 10180 w 1490568"/>
                <a:gd name="connsiteY0" fmla="*/ 1213002 h 1625752"/>
                <a:gd name="connsiteX1" fmla="*/ 92730 w 1490568"/>
                <a:gd name="connsiteY1" fmla="*/ 1022502 h 1625752"/>
                <a:gd name="connsiteX2" fmla="*/ 226080 w 1490568"/>
                <a:gd name="connsiteY2" fmla="*/ 612927 h 1625752"/>
                <a:gd name="connsiteX3" fmla="*/ 734080 w 1490568"/>
                <a:gd name="connsiteY3" fmla="*/ 111277 h 1625752"/>
                <a:gd name="connsiteX4" fmla="*/ 1264305 w 1490568"/>
                <a:gd name="connsiteY4" fmla="*/ 38252 h 1625752"/>
                <a:gd name="connsiteX5" fmla="*/ 1108730 w 1490568"/>
                <a:gd name="connsiteY5" fmla="*/ 197002 h 1625752"/>
                <a:gd name="connsiteX6" fmla="*/ 686455 w 1490568"/>
                <a:gd name="connsiteY6" fmla="*/ 454177 h 1625752"/>
                <a:gd name="connsiteX7" fmla="*/ 978555 w 1490568"/>
                <a:gd name="connsiteY7" fmla="*/ 406552 h 1625752"/>
                <a:gd name="connsiteX8" fmla="*/ 1362730 w 1490568"/>
                <a:gd name="connsiteY8" fmla="*/ 387502 h 1625752"/>
                <a:gd name="connsiteX9" fmla="*/ 1473855 w 1490568"/>
                <a:gd name="connsiteY9" fmla="*/ 435127 h 1625752"/>
                <a:gd name="connsiteX10" fmla="*/ 1423055 w 1490568"/>
                <a:gd name="connsiteY10" fmla="*/ 517677 h 1625752"/>
                <a:gd name="connsiteX11" fmla="*/ 800755 w 1490568"/>
                <a:gd name="connsiteY11" fmla="*/ 676427 h 1625752"/>
                <a:gd name="connsiteX12" fmla="*/ 1299230 w 1490568"/>
                <a:gd name="connsiteY12" fmla="*/ 612927 h 1625752"/>
                <a:gd name="connsiteX13" fmla="*/ 1483380 w 1490568"/>
                <a:gd name="connsiteY13" fmla="*/ 641502 h 1625752"/>
                <a:gd name="connsiteX14" fmla="*/ 1426230 w 1490568"/>
                <a:gd name="connsiteY14" fmla="*/ 749452 h 1625752"/>
                <a:gd name="connsiteX15" fmla="*/ 1172230 w 1490568"/>
                <a:gd name="connsiteY15" fmla="*/ 857402 h 1625752"/>
                <a:gd name="connsiteX16" fmla="*/ 873780 w 1490568"/>
                <a:gd name="connsiteY16" fmla="*/ 965352 h 1625752"/>
                <a:gd name="connsiteX17" fmla="*/ 1299230 w 1490568"/>
                <a:gd name="connsiteY17" fmla="*/ 870102 h 1625752"/>
                <a:gd name="connsiteX18" fmla="*/ 1410355 w 1490568"/>
                <a:gd name="connsiteY18" fmla="*/ 920902 h 1625752"/>
                <a:gd name="connsiteX19" fmla="*/ 1261130 w 1490568"/>
                <a:gd name="connsiteY19" fmla="*/ 1041552 h 1625752"/>
                <a:gd name="connsiteX20" fmla="*/ 946805 w 1490568"/>
                <a:gd name="connsiteY20" fmla="*/ 1174902 h 1625752"/>
                <a:gd name="connsiteX21" fmla="*/ 784880 w 1490568"/>
                <a:gd name="connsiteY21" fmla="*/ 1393977 h 1625752"/>
                <a:gd name="connsiteX22" fmla="*/ 473730 w 1490568"/>
                <a:gd name="connsiteY22" fmla="*/ 1540027 h 1625752"/>
                <a:gd name="connsiteX23" fmla="*/ 400705 w 1490568"/>
                <a:gd name="connsiteY23" fmla="*/ 1625752 h 1625752"/>
                <a:gd name="connsiteX24" fmla="*/ 92730 w 1490568"/>
                <a:gd name="connsiteY24" fmla="*/ 1559077 h 1625752"/>
                <a:gd name="connsiteX25" fmla="*/ 10180 w 1490568"/>
                <a:gd name="connsiteY25" fmla="*/ 1213002 h 1625752"/>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0568" h="1638915">
                  <a:moveTo>
                    <a:pt x="10180" y="1213002"/>
                  </a:moveTo>
                  <a:cubicBezTo>
                    <a:pt x="10180" y="1123573"/>
                    <a:pt x="65213" y="1086002"/>
                    <a:pt x="92730" y="1022502"/>
                  </a:cubicBezTo>
                  <a:cubicBezTo>
                    <a:pt x="137180" y="885977"/>
                    <a:pt x="98022" y="836235"/>
                    <a:pt x="226080" y="612927"/>
                  </a:cubicBezTo>
                  <a:cubicBezTo>
                    <a:pt x="354138" y="389619"/>
                    <a:pt x="557868" y="194356"/>
                    <a:pt x="734080" y="111277"/>
                  </a:cubicBezTo>
                  <a:cubicBezTo>
                    <a:pt x="910292" y="28198"/>
                    <a:pt x="1221972" y="-48531"/>
                    <a:pt x="1264305" y="38252"/>
                  </a:cubicBezTo>
                  <a:cubicBezTo>
                    <a:pt x="1306638" y="125035"/>
                    <a:pt x="1174347" y="167369"/>
                    <a:pt x="1108730" y="197002"/>
                  </a:cubicBezTo>
                  <a:cubicBezTo>
                    <a:pt x="1043113" y="226635"/>
                    <a:pt x="817688" y="355752"/>
                    <a:pt x="686455" y="454177"/>
                  </a:cubicBezTo>
                  <a:cubicBezTo>
                    <a:pt x="783822" y="438302"/>
                    <a:pt x="825097" y="428777"/>
                    <a:pt x="978555" y="406552"/>
                  </a:cubicBezTo>
                  <a:cubicBezTo>
                    <a:pt x="1132013" y="384327"/>
                    <a:pt x="1234672" y="393852"/>
                    <a:pt x="1362730" y="387502"/>
                  </a:cubicBezTo>
                  <a:cubicBezTo>
                    <a:pt x="1408238" y="403377"/>
                    <a:pt x="1456922" y="390677"/>
                    <a:pt x="1473855" y="435127"/>
                  </a:cubicBezTo>
                  <a:cubicBezTo>
                    <a:pt x="1490788" y="479577"/>
                    <a:pt x="1448455" y="490160"/>
                    <a:pt x="1423055" y="517677"/>
                  </a:cubicBezTo>
                  <a:lnTo>
                    <a:pt x="800755" y="676427"/>
                  </a:lnTo>
                  <a:lnTo>
                    <a:pt x="1299230" y="612927"/>
                  </a:lnTo>
                  <a:cubicBezTo>
                    <a:pt x="1396597" y="597052"/>
                    <a:pt x="1462213" y="618748"/>
                    <a:pt x="1483380" y="641502"/>
                  </a:cubicBezTo>
                  <a:cubicBezTo>
                    <a:pt x="1504547" y="664256"/>
                    <a:pt x="1477030" y="721935"/>
                    <a:pt x="1426230" y="749452"/>
                  </a:cubicBezTo>
                  <a:cubicBezTo>
                    <a:pt x="1375430" y="776969"/>
                    <a:pt x="1264834" y="824594"/>
                    <a:pt x="1172230" y="857402"/>
                  </a:cubicBezTo>
                  <a:cubicBezTo>
                    <a:pt x="1079626" y="890210"/>
                    <a:pt x="970088" y="910319"/>
                    <a:pt x="870605" y="946302"/>
                  </a:cubicBezTo>
                  <a:cubicBezTo>
                    <a:pt x="1019830" y="943127"/>
                    <a:pt x="1213505" y="873806"/>
                    <a:pt x="1299230" y="870102"/>
                  </a:cubicBezTo>
                  <a:cubicBezTo>
                    <a:pt x="1384955" y="866398"/>
                    <a:pt x="1395538" y="895502"/>
                    <a:pt x="1384955" y="924077"/>
                  </a:cubicBezTo>
                  <a:cubicBezTo>
                    <a:pt x="1374372" y="952652"/>
                    <a:pt x="1327805" y="1002923"/>
                    <a:pt x="1235730" y="1041552"/>
                  </a:cubicBezTo>
                  <a:cubicBezTo>
                    <a:pt x="1143655" y="1080181"/>
                    <a:pt x="1051580" y="1130452"/>
                    <a:pt x="946805" y="1174902"/>
                  </a:cubicBezTo>
                  <a:cubicBezTo>
                    <a:pt x="892830" y="1247927"/>
                    <a:pt x="867430" y="1336827"/>
                    <a:pt x="784880" y="1393977"/>
                  </a:cubicBezTo>
                  <a:cubicBezTo>
                    <a:pt x="702330" y="1451127"/>
                    <a:pt x="577447" y="1491344"/>
                    <a:pt x="473730" y="1540027"/>
                  </a:cubicBezTo>
                  <a:lnTo>
                    <a:pt x="400705" y="1625752"/>
                  </a:lnTo>
                  <a:cubicBezTo>
                    <a:pt x="312863" y="1656444"/>
                    <a:pt x="228197" y="1633160"/>
                    <a:pt x="92730" y="1559077"/>
                  </a:cubicBezTo>
                  <a:cubicBezTo>
                    <a:pt x="-42737" y="1484994"/>
                    <a:pt x="10180" y="1302431"/>
                    <a:pt x="10180" y="1213002"/>
                  </a:cubicBezTo>
                  <a:close/>
                </a:path>
              </a:pathLst>
            </a:custGeom>
            <a:solidFill>
              <a:srgbClr val="FFCC99"/>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24" name="フリーフォーム: 図形 123">
              <a:extLst>
                <a:ext uri="{FF2B5EF4-FFF2-40B4-BE49-F238E27FC236}">
                  <a16:creationId xmlns:a16="http://schemas.microsoft.com/office/drawing/2014/main" id="{7D89EE22-7558-64FF-9A22-EE80E379E66E}"/>
                </a:ext>
              </a:extLst>
            </p:cNvPr>
            <p:cNvSpPr/>
            <p:nvPr/>
          </p:nvSpPr>
          <p:spPr bwMode="auto">
            <a:xfrm>
              <a:off x="4712317" y="7957431"/>
              <a:ext cx="264102" cy="223982"/>
            </a:xfrm>
            <a:custGeom>
              <a:avLst/>
              <a:gdLst>
                <a:gd name="connsiteX0" fmla="*/ 38675 w 214686"/>
                <a:gd name="connsiteY0" fmla="*/ 0 h 182073"/>
                <a:gd name="connsiteX1" fmla="*/ 90094 w 214686"/>
                <a:gd name="connsiteY1" fmla="*/ 121626 h 182073"/>
                <a:gd name="connsiteX2" fmla="*/ 214686 w 214686"/>
                <a:gd name="connsiteY2" fmla="*/ 145358 h 182073"/>
                <a:gd name="connsiteX3" fmla="*/ 205327 w 214686"/>
                <a:gd name="connsiteY3" fmla="*/ 182073 h 182073"/>
                <a:gd name="connsiteX4" fmla="*/ 130021 w 214686"/>
                <a:gd name="connsiteY4" fmla="*/ 181271 h 182073"/>
                <a:gd name="connsiteX5" fmla="*/ 60664 w 214686"/>
                <a:gd name="connsiteY5" fmla="*/ 158466 h 182073"/>
                <a:gd name="connsiteX6" fmla="*/ 16288 w 214686"/>
                <a:gd name="connsiteY6" fmla="*/ 105996 h 182073"/>
                <a:gd name="connsiteX7" fmla="*/ 0 w 214686"/>
                <a:gd name="connsiteY7" fmla="*/ 50155 h 18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86" h="182073">
                  <a:moveTo>
                    <a:pt x="38675" y="0"/>
                  </a:moveTo>
                  <a:cubicBezTo>
                    <a:pt x="42301" y="46475"/>
                    <a:pt x="60759" y="97400"/>
                    <a:pt x="90094" y="121626"/>
                  </a:cubicBezTo>
                  <a:cubicBezTo>
                    <a:pt x="119429" y="145852"/>
                    <a:pt x="166563" y="150302"/>
                    <a:pt x="214686" y="145358"/>
                  </a:cubicBezTo>
                  <a:lnTo>
                    <a:pt x="205327" y="182073"/>
                  </a:lnTo>
                  <a:lnTo>
                    <a:pt x="130021" y="181271"/>
                  </a:lnTo>
                  <a:cubicBezTo>
                    <a:pt x="103075" y="177748"/>
                    <a:pt x="79077" y="170579"/>
                    <a:pt x="60664" y="158466"/>
                  </a:cubicBezTo>
                  <a:cubicBezTo>
                    <a:pt x="42251" y="146353"/>
                    <a:pt x="27252" y="127565"/>
                    <a:pt x="16288" y="105996"/>
                  </a:cubicBezTo>
                  <a:lnTo>
                    <a:pt x="0" y="50155"/>
                  </a:lnTo>
                  <a:close/>
                </a:path>
              </a:pathLst>
            </a:custGeom>
            <a:solidFill>
              <a:schemeClr val="bg1"/>
            </a:solidFill>
            <a:ln w="12700" cap="flat" cmpd="sng" algn="ctr">
              <a:solidFill>
                <a:sysClr val="windowText" lastClr="000000"/>
              </a:solidFill>
              <a:prstDash val="solid"/>
              <a:bevel/>
            </a:ln>
            <a:effec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125" name="フリーフォーム: 図形 124">
              <a:extLst>
                <a:ext uri="{FF2B5EF4-FFF2-40B4-BE49-F238E27FC236}">
                  <a16:creationId xmlns:a16="http://schemas.microsoft.com/office/drawing/2014/main" id="{8172C088-91B2-5EED-9083-9FB3B8749562}"/>
                </a:ext>
              </a:extLst>
            </p:cNvPr>
            <p:cNvSpPr/>
            <p:nvPr/>
          </p:nvSpPr>
          <p:spPr bwMode="auto">
            <a:xfrm>
              <a:off x="4491077" y="7996489"/>
              <a:ext cx="480413" cy="620741"/>
            </a:xfrm>
            <a:custGeom>
              <a:avLst/>
              <a:gdLst>
                <a:gd name="connsiteX0" fmla="*/ 0 w 1203325"/>
                <a:gd name="connsiteY0" fmla="*/ 1216025 h 1574800"/>
                <a:gd name="connsiteX1" fmla="*/ 371475 w 1203325"/>
                <a:gd name="connsiteY1" fmla="*/ 431800 h 1574800"/>
                <a:gd name="connsiteX2" fmla="*/ 666750 w 1203325"/>
                <a:gd name="connsiteY2" fmla="*/ 0 h 1574800"/>
                <a:gd name="connsiteX3" fmla="*/ 800100 w 1203325"/>
                <a:gd name="connsiteY3" fmla="*/ 358775 h 1574800"/>
                <a:gd name="connsiteX4" fmla="*/ 1203325 w 1203325"/>
                <a:gd name="connsiteY4" fmla="*/ 476250 h 1574800"/>
                <a:gd name="connsiteX5" fmla="*/ 1057275 w 1203325"/>
                <a:gd name="connsiteY5" fmla="*/ 1123950 h 1574800"/>
                <a:gd name="connsiteX6" fmla="*/ 736600 w 1203325"/>
                <a:gd name="connsiteY6" fmla="*/ 1574800 h 1574800"/>
                <a:gd name="connsiteX7" fmla="*/ 298450 w 1203325"/>
                <a:gd name="connsiteY7" fmla="*/ 1549400 h 1574800"/>
                <a:gd name="connsiteX8" fmla="*/ 0 w 1203325"/>
                <a:gd name="connsiteY8" fmla="*/ 1216025 h 1574800"/>
                <a:gd name="connsiteX0" fmla="*/ 0 w 1076325"/>
                <a:gd name="connsiteY0" fmla="*/ 1203325 h 1574800"/>
                <a:gd name="connsiteX1" fmla="*/ 244475 w 1076325"/>
                <a:gd name="connsiteY1" fmla="*/ 431800 h 1574800"/>
                <a:gd name="connsiteX2" fmla="*/ 539750 w 1076325"/>
                <a:gd name="connsiteY2" fmla="*/ 0 h 1574800"/>
                <a:gd name="connsiteX3" fmla="*/ 673100 w 1076325"/>
                <a:gd name="connsiteY3" fmla="*/ 358775 h 1574800"/>
                <a:gd name="connsiteX4" fmla="*/ 1076325 w 1076325"/>
                <a:gd name="connsiteY4" fmla="*/ 476250 h 1574800"/>
                <a:gd name="connsiteX5" fmla="*/ 930275 w 1076325"/>
                <a:gd name="connsiteY5" fmla="*/ 1123950 h 1574800"/>
                <a:gd name="connsiteX6" fmla="*/ 609600 w 1076325"/>
                <a:gd name="connsiteY6" fmla="*/ 1574800 h 1574800"/>
                <a:gd name="connsiteX7" fmla="*/ 171450 w 1076325"/>
                <a:gd name="connsiteY7" fmla="*/ 1549400 h 1574800"/>
                <a:gd name="connsiteX8" fmla="*/ 0 w 1076325"/>
                <a:gd name="connsiteY8" fmla="*/ 1203325 h 1574800"/>
                <a:gd name="connsiteX0" fmla="*/ 9265 w 1085590"/>
                <a:gd name="connsiteY0" fmla="*/ 1203325 h 1574800"/>
                <a:gd name="connsiteX1" fmla="*/ 253740 w 1085590"/>
                <a:gd name="connsiteY1" fmla="*/ 431800 h 1574800"/>
                <a:gd name="connsiteX2" fmla="*/ 549015 w 1085590"/>
                <a:gd name="connsiteY2" fmla="*/ 0 h 1574800"/>
                <a:gd name="connsiteX3" fmla="*/ 682365 w 1085590"/>
                <a:gd name="connsiteY3" fmla="*/ 358775 h 1574800"/>
                <a:gd name="connsiteX4" fmla="*/ 1085590 w 1085590"/>
                <a:gd name="connsiteY4" fmla="*/ 476250 h 1574800"/>
                <a:gd name="connsiteX5" fmla="*/ 939540 w 1085590"/>
                <a:gd name="connsiteY5" fmla="*/ 1123950 h 1574800"/>
                <a:gd name="connsiteX6" fmla="*/ 618865 w 1085590"/>
                <a:gd name="connsiteY6" fmla="*/ 1574800 h 1574800"/>
                <a:gd name="connsiteX7" fmla="*/ 180715 w 1085590"/>
                <a:gd name="connsiteY7" fmla="*/ 1549400 h 1574800"/>
                <a:gd name="connsiteX8" fmla="*/ 9265 w 1085590"/>
                <a:gd name="connsiteY8" fmla="*/ 1203325 h 1574800"/>
                <a:gd name="connsiteX0" fmla="*/ 11386 w 1049611"/>
                <a:gd name="connsiteY0" fmla="*/ 1101725 h 1574800"/>
                <a:gd name="connsiteX1" fmla="*/ 217761 w 1049611"/>
                <a:gd name="connsiteY1" fmla="*/ 431800 h 1574800"/>
                <a:gd name="connsiteX2" fmla="*/ 513036 w 1049611"/>
                <a:gd name="connsiteY2" fmla="*/ 0 h 1574800"/>
                <a:gd name="connsiteX3" fmla="*/ 646386 w 1049611"/>
                <a:gd name="connsiteY3" fmla="*/ 358775 h 1574800"/>
                <a:gd name="connsiteX4" fmla="*/ 1049611 w 1049611"/>
                <a:gd name="connsiteY4" fmla="*/ 476250 h 1574800"/>
                <a:gd name="connsiteX5" fmla="*/ 903561 w 1049611"/>
                <a:gd name="connsiteY5" fmla="*/ 1123950 h 1574800"/>
                <a:gd name="connsiteX6" fmla="*/ 582886 w 1049611"/>
                <a:gd name="connsiteY6" fmla="*/ 1574800 h 1574800"/>
                <a:gd name="connsiteX7" fmla="*/ 144736 w 1049611"/>
                <a:gd name="connsiteY7" fmla="*/ 1549400 h 1574800"/>
                <a:gd name="connsiteX8" fmla="*/ 11386 w 1049611"/>
                <a:gd name="connsiteY8" fmla="*/ 1101725 h 1574800"/>
                <a:gd name="connsiteX0" fmla="*/ 296 w 1038521"/>
                <a:gd name="connsiteY0" fmla="*/ 1101725 h 1574800"/>
                <a:gd name="connsiteX1" fmla="*/ 206671 w 1038521"/>
                <a:gd name="connsiteY1" fmla="*/ 431800 h 1574800"/>
                <a:gd name="connsiteX2" fmla="*/ 501946 w 1038521"/>
                <a:gd name="connsiteY2" fmla="*/ 0 h 1574800"/>
                <a:gd name="connsiteX3" fmla="*/ 635296 w 1038521"/>
                <a:gd name="connsiteY3" fmla="*/ 358775 h 1574800"/>
                <a:gd name="connsiteX4" fmla="*/ 1038521 w 1038521"/>
                <a:gd name="connsiteY4" fmla="*/ 476250 h 1574800"/>
                <a:gd name="connsiteX5" fmla="*/ 892471 w 1038521"/>
                <a:gd name="connsiteY5" fmla="*/ 1123950 h 1574800"/>
                <a:gd name="connsiteX6" fmla="*/ 571796 w 1038521"/>
                <a:gd name="connsiteY6" fmla="*/ 1574800 h 1574800"/>
                <a:gd name="connsiteX7" fmla="*/ 165396 w 1038521"/>
                <a:gd name="connsiteY7" fmla="*/ 1552575 h 1574800"/>
                <a:gd name="connsiteX8" fmla="*/ 296 w 1038521"/>
                <a:gd name="connsiteY8" fmla="*/ 1101725 h 1574800"/>
                <a:gd name="connsiteX0" fmla="*/ 1350 w 1039575"/>
                <a:gd name="connsiteY0" fmla="*/ 1101725 h 1598586"/>
                <a:gd name="connsiteX1" fmla="*/ 207725 w 1039575"/>
                <a:gd name="connsiteY1" fmla="*/ 431800 h 1598586"/>
                <a:gd name="connsiteX2" fmla="*/ 503000 w 1039575"/>
                <a:gd name="connsiteY2" fmla="*/ 0 h 1598586"/>
                <a:gd name="connsiteX3" fmla="*/ 636350 w 1039575"/>
                <a:gd name="connsiteY3" fmla="*/ 358775 h 1598586"/>
                <a:gd name="connsiteX4" fmla="*/ 1039575 w 1039575"/>
                <a:gd name="connsiteY4" fmla="*/ 476250 h 1598586"/>
                <a:gd name="connsiteX5" fmla="*/ 893525 w 1039575"/>
                <a:gd name="connsiteY5" fmla="*/ 1123950 h 1598586"/>
                <a:gd name="connsiteX6" fmla="*/ 572850 w 1039575"/>
                <a:gd name="connsiteY6" fmla="*/ 1574800 h 1598586"/>
                <a:gd name="connsiteX7" fmla="*/ 166450 w 1039575"/>
                <a:gd name="connsiteY7" fmla="*/ 1552575 h 1598586"/>
                <a:gd name="connsiteX8" fmla="*/ 1350 w 1039575"/>
                <a:gd name="connsiteY8" fmla="*/ 1101725 h 1598586"/>
                <a:gd name="connsiteX0" fmla="*/ 1350 w 1039575"/>
                <a:gd name="connsiteY0" fmla="*/ 1101725 h 1629318"/>
                <a:gd name="connsiteX1" fmla="*/ 207725 w 1039575"/>
                <a:gd name="connsiteY1" fmla="*/ 431800 h 1629318"/>
                <a:gd name="connsiteX2" fmla="*/ 503000 w 1039575"/>
                <a:gd name="connsiteY2" fmla="*/ 0 h 1629318"/>
                <a:gd name="connsiteX3" fmla="*/ 636350 w 1039575"/>
                <a:gd name="connsiteY3" fmla="*/ 358775 h 1629318"/>
                <a:gd name="connsiteX4" fmla="*/ 1039575 w 1039575"/>
                <a:gd name="connsiteY4" fmla="*/ 476250 h 1629318"/>
                <a:gd name="connsiteX5" fmla="*/ 893525 w 1039575"/>
                <a:gd name="connsiteY5" fmla="*/ 1123950 h 1629318"/>
                <a:gd name="connsiteX6" fmla="*/ 572850 w 1039575"/>
                <a:gd name="connsiteY6" fmla="*/ 1574800 h 1629318"/>
                <a:gd name="connsiteX7" fmla="*/ 166450 w 1039575"/>
                <a:gd name="connsiteY7" fmla="*/ 1552575 h 1629318"/>
                <a:gd name="connsiteX8" fmla="*/ 1350 w 1039575"/>
                <a:gd name="connsiteY8" fmla="*/ 1101725 h 1629318"/>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35452 w 1095827"/>
                <a:gd name="connsiteY3" fmla="*/ 358775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275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70153 w 1092428"/>
                <a:gd name="connsiteY3" fmla="*/ 400050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92378 w 1092428"/>
                <a:gd name="connsiteY3" fmla="*/ 390525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428" h="1603969">
                  <a:moveTo>
                    <a:pt x="228" y="1101725"/>
                  </a:moveTo>
                  <a:cubicBezTo>
                    <a:pt x="4991" y="921808"/>
                    <a:pt x="78545" y="698500"/>
                    <a:pt x="193903" y="473075"/>
                  </a:cubicBezTo>
                  <a:cubicBezTo>
                    <a:pt x="309261" y="247650"/>
                    <a:pt x="421445" y="158750"/>
                    <a:pt x="527278" y="0"/>
                  </a:cubicBezTo>
                  <a:cubicBezTo>
                    <a:pt x="538920" y="149225"/>
                    <a:pt x="598186" y="312738"/>
                    <a:pt x="692378" y="390525"/>
                  </a:cubicBezTo>
                  <a:cubicBezTo>
                    <a:pt x="786570" y="468312"/>
                    <a:pt x="937911" y="482600"/>
                    <a:pt x="1092428" y="466725"/>
                  </a:cubicBezTo>
                  <a:cubicBezTo>
                    <a:pt x="1043745" y="682625"/>
                    <a:pt x="974953" y="945092"/>
                    <a:pt x="892403" y="1123950"/>
                  </a:cubicBezTo>
                  <a:cubicBezTo>
                    <a:pt x="809853" y="1302808"/>
                    <a:pt x="716720" y="1459442"/>
                    <a:pt x="597128" y="1539875"/>
                  </a:cubicBezTo>
                  <a:cubicBezTo>
                    <a:pt x="477536" y="1620308"/>
                    <a:pt x="264811" y="1625600"/>
                    <a:pt x="165328" y="1552575"/>
                  </a:cubicBezTo>
                  <a:cubicBezTo>
                    <a:pt x="65845" y="1479550"/>
                    <a:pt x="-4535" y="1281642"/>
                    <a:pt x="228" y="1101725"/>
                  </a:cubicBezTo>
                  <a:close/>
                </a:path>
              </a:pathLst>
            </a:custGeom>
            <a:solidFill>
              <a:schemeClr val="tx1"/>
            </a:solidFill>
            <a:ln w="12700" cap="flat" cmpd="sng" algn="ctr">
              <a:solidFill>
                <a:sysClr val="windowText" lastClr="000000"/>
              </a:solidFill>
              <a:prstDash val="solid"/>
              <a:miter lim="800000"/>
            </a:ln>
            <a:effectLst/>
          </p:spPr>
          <p:txBody>
            <a:bodyPr wrap="square" rtlCol="0" anchor="ctr">
              <a:noAutofit/>
            </a:bodyPr>
            <a:lstStyle/>
            <a:p>
              <a:pPr algn="ctr" defTabSz="457200"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126" name="楕円 125">
              <a:extLst>
                <a:ext uri="{FF2B5EF4-FFF2-40B4-BE49-F238E27FC236}">
                  <a16:creationId xmlns:a16="http://schemas.microsoft.com/office/drawing/2014/main" id="{E40E0546-3C05-8949-3E27-5F7C91DDE891}"/>
                </a:ext>
              </a:extLst>
            </p:cNvPr>
            <p:cNvSpPr/>
            <p:nvPr/>
          </p:nvSpPr>
          <p:spPr>
            <a:xfrm rot="18900000">
              <a:off x="4606689" y="8040774"/>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7" name="楕円 126">
              <a:extLst>
                <a:ext uri="{FF2B5EF4-FFF2-40B4-BE49-F238E27FC236}">
                  <a16:creationId xmlns:a16="http://schemas.microsoft.com/office/drawing/2014/main" id="{2197FE55-820E-C8DF-E4E4-A955DB14B1CB}"/>
                </a:ext>
              </a:extLst>
            </p:cNvPr>
            <p:cNvSpPr/>
            <p:nvPr/>
          </p:nvSpPr>
          <p:spPr>
            <a:xfrm rot="18900000">
              <a:off x="4536384" y="8146231"/>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39" name="フリーフォーム: 図形 138">
            <a:extLst>
              <a:ext uri="{FF2B5EF4-FFF2-40B4-BE49-F238E27FC236}">
                <a16:creationId xmlns:a16="http://schemas.microsoft.com/office/drawing/2014/main" id="{049244B6-6F33-4645-A9F1-99B4763DF0EB}"/>
              </a:ext>
            </a:extLst>
          </p:cNvPr>
          <p:cNvSpPr/>
          <p:nvPr/>
        </p:nvSpPr>
        <p:spPr>
          <a:xfrm>
            <a:off x="4964409" y="2027841"/>
            <a:ext cx="1901942" cy="1697338"/>
          </a:xfrm>
          <a:custGeom>
            <a:avLst/>
            <a:gdLst>
              <a:gd name="connsiteX0" fmla="*/ 950971 w 1901942"/>
              <a:gd name="connsiteY0" fmla="*/ 0 h 1697338"/>
              <a:gd name="connsiteX1" fmla="*/ 1901942 w 1901942"/>
              <a:gd name="connsiteY1" fmla="*/ 752985 h 1697338"/>
              <a:gd name="connsiteX2" fmla="*/ 1321132 w 1901942"/>
              <a:gd name="connsiteY2" fmla="*/ 1446797 h 1697338"/>
              <a:gd name="connsiteX3" fmla="*/ 1196698 w 1901942"/>
              <a:gd name="connsiteY3" fmla="*/ 1477382 h 1697338"/>
              <a:gd name="connsiteX4" fmla="*/ 1208957 w 1901942"/>
              <a:gd name="connsiteY4" fmla="*/ 1499780 h 1697338"/>
              <a:gd name="connsiteX5" fmla="*/ 1418761 w 1901942"/>
              <a:gd name="connsiteY5" fmla="*/ 1697338 h 1697338"/>
              <a:gd name="connsiteX6" fmla="*/ 1015662 w 1901942"/>
              <a:gd name="connsiteY6" fmla="*/ 1566124 h 1697338"/>
              <a:gd name="connsiteX7" fmla="*/ 952445 w 1901942"/>
              <a:gd name="connsiteY7" fmla="*/ 1505911 h 1697338"/>
              <a:gd name="connsiteX8" fmla="*/ 950971 w 1901942"/>
              <a:gd name="connsiteY8" fmla="*/ 1505970 h 1697338"/>
              <a:gd name="connsiteX9" fmla="*/ 0 w 1901942"/>
              <a:gd name="connsiteY9" fmla="*/ 752985 h 1697338"/>
              <a:gd name="connsiteX10" fmla="*/ 950971 w 1901942"/>
              <a:gd name="connsiteY10" fmla="*/ 0 h 169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942" h="1697338">
                <a:moveTo>
                  <a:pt x="950971" y="0"/>
                </a:moveTo>
                <a:cubicBezTo>
                  <a:pt x="1476178" y="0"/>
                  <a:pt x="1901942" y="337123"/>
                  <a:pt x="1901942" y="752985"/>
                </a:cubicBezTo>
                <a:cubicBezTo>
                  <a:pt x="1901942" y="1064882"/>
                  <a:pt x="1662450" y="1332487"/>
                  <a:pt x="1321132" y="1446797"/>
                </a:cubicBezTo>
                <a:lnTo>
                  <a:pt x="1196698" y="1477382"/>
                </a:lnTo>
                <a:lnTo>
                  <a:pt x="1208957" y="1499780"/>
                </a:lnTo>
                <a:cubicBezTo>
                  <a:pt x="1257786" y="1576527"/>
                  <a:pt x="1329045" y="1644460"/>
                  <a:pt x="1418761" y="1697338"/>
                </a:cubicBezTo>
                <a:cubicBezTo>
                  <a:pt x="1261341" y="1697338"/>
                  <a:pt x="1118824" y="1647195"/>
                  <a:pt x="1015662" y="1566124"/>
                </a:cubicBezTo>
                <a:lnTo>
                  <a:pt x="952445" y="1505911"/>
                </a:lnTo>
                <a:lnTo>
                  <a:pt x="950971" y="1505970"/>
                </a:lnTo>
                <a:cubicBezTo>
                  <a:pt x="425764" y="1505970"/>
                  <a:pt x="0" y="1168847"/>
                  <a:pt x="0" y="752985"/>
                </a:cubicBezTo>
                <a:cubicBezTo>
                  <a:pt x="0" y="337123"/>
                  <a:pt x="425764" y="0"/>
                  <a:pt x="95097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38" name="フリーフォーム: 図形 137">
            <a:extLst>
              <a:ext uri="{FF2B5EF4-FFF2-40B4-BE49-F238E27FC236}">
                <a16:creationId xmlns:a16="http://schemas.microsoft.com/office/drawing/2014/main" id="{0D933511-1180-DFF7-9B55-8C97D8742B32}"/>
              </a:ext>
            </a:extLst>
          </p:cNvPr>
          <p:cNvSpPr/>
          <p:nvPr/>
        </p:nvSpPr>
        <p:spPr>
          <a:xfrm>
            <a:off x="7868246" y="2354796"/>
            <a:ext cx="1634100" cy="1180870"/>
          </a:xfrm>
          <a:custGeom>
            <a:avLst/>
            <a:gdLst>
              <a:gd name="connsiteX0" fmla="*/ 817050 w 1634100"/>
              <a:gd name="connsiteY0" fmla="*/ 0 h 1180870"/>
              <a:gd name="connsiteX1" fmla="*/ 1634100 w 1634100"/>
              <a:gd name="connsiteY1" fmla="*/ 531230 h 1180870"/>
              <a:gd name="connsiteX2" fmla="*/ 981714 w 1634100"/>
              <a:gd name="connsiteY2" fmla="*/ 1051667 h 1180870"/>
              <a:gd name="connsiteX3" fmla="*/ 888044 w 1634100"/>
              <a:gd name="connsiteY3" fmla="*/ 1057807 h 1180870"/>
              <a:gd name="connsiteX4" fmla="*/ 816247 w 1634100"/>
              <a:gd name="connsiteY4" fmla="*/ 1104360 h 1180870"/>
              <a:gd name="connsiteX5" fmla="*/ 497516 w 1634100"/>
              <a:gd name="connsiteY5" fmla="*/ 1180870 h 1180870"/>
              <a:gd name="connsiteX6" fmla="*/ 617751 w 1634100"/>
              <a:gd name="connsiteY6" fmla="*/ 1091042 h 1180870"/>
              <a:gd name="connsiteX7" fmla="*/ 650761 w 1634100"/>
              <a:gd name="connsiteY7" fmla="*/ 1051339 h 1180870"/>
              <a:gd name="connsiteX8" fmla="*/ 499018 w 1634100"/>
              <a:gd name="connsiteY8" fmla="*/ 1020713 h 1180870"/>
              <a:gd name="connsiteX9" fmla="*/ 0 w 1634100"/>
              <a:gd name="connsiteY9" fmla="*/ 531230 h 1180870"/>
              <a:gd name="connsiteX10" fmla="*/ 817050 w 1634100"/>
              <a:gd name="connsiteY10" fmla="*/ 0 h 1180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4100" h="1180870">
                <a:moveTo>
                  <a:pt x="817050" y="0"/>
                </a:moveTo>
                <a:cubicBezTo>
                  <a:pt x="1268294" y="0"/>
                  <a:pt x="1634100" y="237840"/>
                  <a:pt x="1634100" y="531230"/>
                </a:cubicBezTo>
                <a:cubicBezTo>
                  <a:pt x="1634100" y="787946"/>
                  <a:pt x="1354030" y="1002132"/>
                  <a:pt x="981714" y="1051667"/>
                </a:cubicBezTo>
                <a:lnTo>
                  <a:pt x="888044" y="1057807"/>
                </a:lnTo>
                <a:lnTo>
                  <a:pt x="816247" y="1104360"/>
                </a:lnTo>
                <a:cubicBezTo>
                  <a:pt x="725263" y="1152664"/>
                  <a:pt x="615581" y="1180870"/>
                  <a:pt x="497516" y="1180870"/>
                </a:cubicBezTo>
                <a:cubicBezTo>
                  <a:pt x="542374" y="1154431"/>
                  <a:pt x="582618" y="1124228"/>
                  <a:pt x="617751" y="1091042"/>
                </a:cubicBezTo>
                <a:lnTo>
                  <a:pt x="650761" y="1051339"/>
                </a:lnTo>
                <a:lnTo>
                  <a:pt x="499018" y="1020713"/>
                </a:lnTo>
                <a:cubicBezTo>
                  <a:pt x="205766" y="940068"/>
                  <a:pt x="0" y="751273"/>
                  <a:pt x="0" y="531230"/>
                </a:cubicBezTo>
                <a:cubicBezTo>
                  <a:pt x="0" y="237840"/>
                  <a:pt x="365806" y="0"/>
                  <a:pt x="817050"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34" name="テキスト ボックス 133">
            <a:extLst>
              <a:ext uri="{FF2B5EF4-FFF2-40B4-BE49-F238E27FC236}">
                <a16:creationId xmlns:a16="http://schemas.microsoft.com/office/drawing/2014/main" id="{F5405ADD-E2F9-88F1-93AF-2B10B94FF68E}"/>
              </a:ext>
            </a:extLst>
          </p:cNvPr>
          <p:cNvSpPr txBox="1"/>
          <p:nvPr/>
        </p:nvSpPr>
        <p:spPr>
          <a:xfrm>
            <a:off x="5197284" y="2273236"/>
            <a:ext cx="1456200"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〇〇君の</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テストは</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30</a:t>
            </a:r>
            <a:r>
              <a:rPr lang="ja-JP" altLang="en-US" sz="2000" b="1" dirty="0">
                <a:latin typeface="メイリオ" panose="020B0604030504040204" pitchFamily="50" charset="-128"/>
                <a:ea typeface="メイリオ" panose="020B0604030504040204" pitchFamily="50" charset="-128"/>
              </a:rPr>
              <a:t>点と</a:t>
            </a:r>
            <a:r>
              <a:rPr lang="en-US" altLang="ja-JP" sz="2000" b="1" dirty="0">
                <a:latin typeface="メイリオ" panose="020B0604030504040204" pitchFamily="50" charset="-128"/>
                <a:ea typeface="メイリオ" panose="020B0604030504040204" pitchFamily="50" charset="-128"/>
              </a:rPr>
              <a:t>…</a:t>
            </a:r>
            <a:endParaRPr lang="ja-JP" altLang="en-US" sz="2000" b="1" dirty="0">
              <a:latin typeface="メイリオ" panose="020B0604030504040204" pitchFamily="50" charset="-128"/>
              <a:ea typeface="メイリオ" panose="020B0604030504040204" pitchFamily="50" charset="-128"/>
            </a:endParaRPr>
          </a:p>
        </p:txBody>
      </p:sp>
      <p:sp>
        <p:nvSpPr>
          <p:cNvPr id="135" name="テキスト ボックス 134">
            <a:extLst>
              <a:ext uri="{FF2B5EF4-FFF2-40B4-BE49-F238E27FC236}">
                <a16:creationId xmlns:a16="http://schemas.microsoft.com/office/drawing/2014/main" id="{60B15E79-FDD4-8FD2-DEB3-0387F1A3BE89}"/>
              </a:ext>
            </a:extLst>
          </p:cNvPr>
          <p:cNvSpPr txBox="1"/>
          <p:nvPr/>
        </p:nvSpPr>
        <p:spPr>
          <a:xfrm>
            <a:off x="7959054" y="2747742"/>
            <a:ext cx="1456200" cy="400110"/>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やめてよ</a:t>
            </a:r>
          </a:p>
        </p:txBody>
      </p:sp>
    </p:spTree>
    <p:extLst>
      <p:ext uri="{BB962C8B-B14F-4D97-AF65-F5344CB8AC3E}">
        <p14:creationId xmlns:p14="http://schemas.microsoft.com/office/powerpoint/2010/main" val="207620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38A6F-CB8C-4B4C-D2C7-C56F95B39D8A}"/>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5AB55D28-6497-C065-7EE4-02C17FFBBCFA}"/>
              </a:ext>
            </a:extLst>
          </p:cNvPr>
          <p:cNvSpPr/>
          <p:nvPr/>
        </p:nvSpPr>
        <p:spPr>
          <a:xfrm>
            <a:off x="209005" y="169817"/>
            <a:ext cx="9469519" cy="1700543"/>
          </a:xfrm>
          <a:prstGeom prst="roundRect">
            <a:avLst>
              <a:gd name="adj" fmla="val 14028"/>
            </a:avLst>
          </a:prstGeom>
          <a:solidFill>
            <a:srgbClr val="FFCC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5">
            <a:extLst>
              <a:ext uri="{FF2B5EF4-FFF2-40B4-BE49-F238E27FC236}">
                <a16:creationId xmlns:a16="http://schemas.microsoft.com/office/drawing/2014/main" id="{3509BABF-5BED-F678-FC12-C21ADB0EA793}"/>
              </a:ext>
            </a:extLst>
          </p:cNvPr>
          <p:cNvSpPr txBox="1"/>
          <p:nvPr/>
        </p:nvSpPr>
        <p:spPr>
          <a:xfrm>
            <a:off x="621200" y="667266"/>
            <a:ext cx="8652279" cy="699402"/>
          </a:xfrm>
          <a:prstGeom prst="rect">
            <a:avLst/>
          </a:prstGeom>
          <a:noFill/>
        </p:spPr>
        <p:txBody>
          <a:bodyPr wrap="none" rtlCol="0">
            <a:prstTxWarp prst="textPlain">
              <a:avLst/>
            </a:prstTxWarp>
            <a:spAutoFit/>
          </a:bodyPr>
          <a:lstStyle/>
          <a:p>
            <a:pPr algn="ctr"/>
            <a:r>
              <a:rPr lang="en-US" altLang="ja-JP" b="1" dirty="0">
                <a:latin typeface="メイリオ" panose="020B0604030504040204" pitchFamily="50" charset="-128"/>
                <a:ea typeface="メイリオ" panose="020B0604030504040204" pitchFamily="50" charset="-128"/>
              </a:rPr>
              <a:t>SNS</a:t>
            </a:r>
            <a:r>
              <a:rPr lang="ja-JP" altLang="en-US" b="1" dirty="0">
                <a:latin typeface="メイリオ" panose="020B0604030504040204" pitchFamily="50" charset="-128"/>
                <a:ea typeface="メイリオ" panose="020B0604030504040204" pitchFamily="50" charset="-128"/>
              </a:rPr>
              <a:t>への投稿が「情報漏えい」に！</a:t>
            </a:r>
            <a:endParaRPr lang="en-US" altLang="ja-JP" b="1"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F953CFF2-859F-E742-069B-C195E2B2D94F}"/>
              </a:ext>
            </a:extLst>
          </p:cNvPr>
          <p:cNvSpPr txBox="1"/>
          <p:nvPr/>
        </p:nvSpPr>
        <p:spPr>
          <a:xfrm>
            <a:off x="428433" y="2076206"/>
            <a:ext cx="4436878" cy="3877985"/>
          </a:xfrm>
          <a:prstGeom prst="rect">
            <a:avLst/>
          </a:prstGeom>
          <a:noFill/>
        </p:spPr>
        <p:txBody>
          <a:bodyPr wrap="square" rtlCol="0">
            <a:spAutoFit/>
          </a:bodyPr>
          <a:lstStyle/>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社内の資料や画面が写り込んだ写真、投稿していませんか？</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勤務先や業務内容を明かすことで、思わぬリスクが生じることも。</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社外秘・個人情報・顧客情報は、絶対に投稿しないでください。</a:t>
            </a:r>
          </a:p>
        </p:txBody>
      </p:sp>
      <p:sp>
        <p:nvSpPr>
          <p:cNvPr id="59" name="テキスト ボックス 58">
            <a:extLst>
              <a:ext uri="{FF2B5EF4-FFF2-40B4-BE49-F238E27FC236}">
                <a16:creationId xmlns:a16="http://schemas.microsoft.com/office/drawing/2014/main" id="{2C27A876-9BF7-75FB-01B6-A3E2BF1F6335}"/>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en-US" altLang="ja-JP" b="1" dirty="0">
                <a:solidFill>
                  <a:srgbClr val="FF0000"/>
                </a:solidFill>
                <a:latin typeface="メイリオ" panose="020B0604030504040204" pitchFamily="50" charset="-128"/>
                <a:ea typeface="メイリオ" panose="020B0604030504040204" pitchFamily="50" charset="-128"/>
              </a:rPr>
              <a:t>SNS</a:t>
            </a:r>
            <a:r>
              <a:rPr lang="ja-JP" altLang="en-US" b="1" dirty="0">
                <a:solidFill>
                  <a:srgbClr val="FF0000"/>
                </a:solidFill>
                <a:latin typeface="メイリオ" panose="020B0604030504040204" pitchFamily="50" charset="-128"/>
                <a:ea typeface="メイリオ" panose="020B0604030504040204" pitchFamily="50" charset="-128"/>
              </a:rPr>
              <a:t>は便利、でも情報漏えいには細心の注意を！</a:t>
            </a:r>
          </a:p>
        </p:txBody>
      </p:sp>
      <p:grpSp>
        <p:nvGrpSpPr>
          <p:cNvPr id="2" name="グループ化 1">
            <a:extLst>
              <a:ext uri="{FF2B5EF4-FFF2-40B4-BE49-F238E27FC236}">
                <a16:creationId xmlns:a16="http://schemas.microsoft.com/office/drawing/2014/main" id="{39F3A8E1-43B4-AC23-F272-A0B2C123DEE6}"/>
              </a:ext>
            </a:extLst>
          </p:cNvPr>
          <p:cNvGrpSpPr/>
          <p:nvPr/>
        </p:nvGrpSpPr>
        <p:grpSpPr>
          <a:xfrm>
            <a:off x="6194880" y="3207207"/>
            <a:ext cx="1705796" cy="2669637"/>
            <a:chOff x="5857876" y="3727243"/>
            <a:chExt cx="1442674" cy="2257841"/>
          </a:xfrm>
        </p:grpSpPr>
        <p:grpSp>
          <p:nvGrpSpPr>
            <p:cNvPr id="3" name="グループ化 2">
              <a:extLst>
                <a:ext uri="{FF2B5EF4-FFF2-40B4-BE49-F238E27FC236}">
                  <a16:creationId xmlns:a16="http://schemas.microsoft.com/office/drawing/2014/main" id="{2B440B15-0BD6-C61E-CAF5-9CDD4680A3DD}"/>
                </a:ext>
              </a:extLst>
            </p:cNvPr>
            <p:cNvGrpSpPr/>
            <p:nvPr/>
          </p:nvGrpSpPr>
          <p:grpSpPr>
            <a:xfrm>
              <a:off x="6159752" y="3727243"/>
              <a:ext cx="1140798" cy="2257841"/>
              <a:chOff x="6172219" y="3227314"/>
              <a:chExt cx="1393393" cy="2757769"/>
            </a:xfrm>
          </p:grpSpPr>
          <p:grpSp>
            <p:nvGrpSpPr>
              <p:cNvPr id="67" name="グループ化 66">
                <a:extLst>
                  <a:ext uri="{FF2B5EF4-FFF2-40B4-BE49-F238E27FC236}">
                    <a16:creationId xmlns:a16="http://schemas.microsoft.com/office/drawing/2014/main" id="{1EF1411F-9B75-5AD6-1F96-75F875997A04}"/>
                  </a:ext>
                </a:extLst>
              </p:cNvPr>
              <p:cNvGrpSpPr/>
              <p:nvPr/>
            </p:nvGrpSpPr>
            <p:grpSpPr>
              <a:xfrm>
                <a:off x="6209212" y="4375310"/>
                <a:ext cx="1356400" cy="1609773"/>
                <a:chOff x="7285006" y="4833216"/>
                <a:chExt cx="1356400" cy="1609773"/>
              </a:xfrm>
            </p:grpSpPr>
            <p:sp>
              <p:nvSpPr>
                <p:cNvPr id="86" name="フリーフォーム: 図形 85">
                  <a:extLst>
                    <a:ext uri="{FF2B5EF4-FFF2-40B4-BE49-F238E27FC236}">
                      <a16:creationId xmlns:a16="http://schemas.microsoft.com/office/drawing/2014/main" id="{6900BC94-F30A-D5E6-A826-2F8415033BE2}"/>
                    </a:ext>
                  </a:extLst>
                </p:cNvPr>
                <p:cNvSpPr/>
                <p:nvPr/>
              </p:nvSpPr>
              <p:spPr>
                <a:xfrm>
                  <a:off x="7606586" y="4833216"/>
                  <a:ext cx="600869" cy="489043"/>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7" name="フリーフォーム: 図形 86">
                  <a:extLst>
                    <a:ext uri="{FF2B5EF4-FFF2-40B4-BE49-F238E27FC236}">
                      <a16:creationId xmlns:a16="http://schemas.microsoft.com/office/drawing/2014/main" id="{E0945BF3-B149-BEE9-41C2-8FAB38F0F764}"/>
                    </a:ext>
                  </a:extLst>
                </p:cNvPr>
                <p:cNvSpPr/>
                <p:nvPr/>
              </p:nvSpPr>
              <p:spPr>
                <a:xfrm>
                  <a:off x="8462805" y="5182051"/>
                  <a:ext cx="178601" cy="1260938"/>
                </a:xfrm>
                <a:custGeom>
                  <a:avLst/>
                  <a:gdLst>
                    <a:gd name="connsiteX0" fmla="*/ 0 w 139060"/>
                    <a:gd name="connsiteY0" fmla="*/ 0 h 916908"/>
                    <a:gd name="connsiteX1" fmla="*/ 24029 w 139060"/>
                    <a:gd name="connsiteY1" fmla="*/ 19826 h 916908"/>
                    <a:gd name="connsiteX2" fmla="*/ 139060 w 139060"/>
                    <a:gd name="connsiteY2" fmla="*/ 297535 h 916908"/>
                    <a:gd name="connsiteX3" fmla="*/ 139060 w 139060"/>
                    <a:gd name="connsiteY3" fmla="*/ 916908 h 916908"/>
                    <a:gd name="connsiteX4" fmla="*/ 0 w 139060"/>
                    <a:gd name="connsiteY4" fmla="*/ 916908 h 916908"/>
                    <a:gd name="connsiteX5" fmla="*/ 0 w 139060"/>
                    <a:gd name="connsiteY5" fmla="*/ 0 h 916908"/>
                    <a:gd name="connsiteX0" fmla="*/ 0 w 139060"/>
                    <a:gd name="connsiteY0" fmla="*/ 0 h 981582"/>
                    <a:gd name="connsiteX1" fmla="*/ 24029 w 139060"/>
                    <a:gd name="connsiteY1" fmla="*/ 19826 h 981582"/>
                    <a:gd name="connsiteX2" fmla="*/ 139060 w 139060"/>
                    <a:gd name="connsiteY2" fmla="*/ 297535 h 981582"/>
                    <a:gd name="connsiteX3" fmla="*/ 139060 w 139060"/>
                    <a:gd name="connsiteY3" fmla="*/ 916908 h 981582"/>
                    <a:gd name="connsiteX4" fmla="*/ 80526 w 139060"/>
                    <a:gd name="connsiteY4" fmla="*/ 981582 h 981582"/>
                    <a:gd name="connsiteX5" fmla="*/ 0 w 139060"/>
                    <a:gd name="connsiteY5" fmla="*/ 916908 h 981582"/>
                    <a:gd name="connsiteX6" fmla="*/ 0 w 139060"/>
                    <a:gd name="connsiteY6" fmla="*/ 0 h 981582"/>
                    <a:gd name="connsiteX0" fmla="*/ 80526 w 167486"/>
                    <a:gd name="connsiteY0" fmla="*/ 981582 h 1062796"/>
                    <a:gd name="connsiteX1" fmla="*/ 0 w 167486"/>
                    <a:gd name="connsiteY1" fmla="*/ 916908 h 1062796"/>
                    <a:gd name="connsiteX2" fmla="*/ 0 w 167486"/>
                    <a:gd name="connsiteY2" fmla="*/ 0 h 1062796"/>
                    <a:gd name="connsiteX3" fmla="*/ 24029 w 167486"/>
                    <a:gd name="connsiteY3" fmla="*/ 19826 h 1062796"/>
                    <a:gd name="connsiteX4" fmla="*/ 139060 w 167486"/>
                    <a:gd name="connsiteY4" fmla="*/ 297535 h 1062796"/>
                    <a:gd name="connsiteX5" fmla="*/ 139060 w 167486"/>
                    <a:gd name="connsiteY5" fmla="*/ 916908 h 1062796"/>
                    <a:gd name="connsiteX6" fmla="*/ 167486 w 167486"/>
                    <a:gd name="connsiteY6" fmla="*/ 1062796 h 1062796"/>
                    <a:gd name="connsiteX0" fmla="*/ 0 w 167486"/>
                    <a:gd name="connsiteY0" fmla="*/ 916908 h 1062796"/>
                    <a:gd name="connsiteX1" fmla="*/ 0 w 167486"/>
                    <a:gd name="connsiteY1" fmla="*/ 0 h 1062796"/>
                    <a:gd name="connsiteX2" fmla="*/ 24029 w 167486"/>
                    <a:gd name="connsiteY2" fmla="*/ 19826 h 1062796"/>
                    <a:gd name="connsiteX3" fmla="*/ 139060 w 167486"/>
                    <a:gd name="connsiteY3" fmla="*/ 297535 h 1062796"/>
                    <a:gd name="connsiteX4" fmla="*/ 139060 w 167486"/>
                    <a:gd name="connsiteY4" fmla="*/ 916908 h 1062796"/>
                    <a:gd name="connsiteX5" fmla="*/ 167486 w 167486"/>
                    <a:gd name="connsiteY5" fmla="*/ 1062796 h 1062796"/>
                    <a:gd name="connsiteX0" fmla="*/ 0 w 139060"/>
                    <a:gd name="connsiteY0" fmla="*/ 916908 h 916908"/>
                    <a:gd name="connsiteX1" fmla="*/ 0 w 139060"/>
                    <a:gd name="connsiteY1" fmla="*/ 0 h 916908"/>
                    <a:gd name="connsiteX2" fmla="*/ 24029 w 139060"/>
                    <a:gd name="connsiteY2" fmla="*/ 19826 h 916908"/>
                    <a:gd name="connsiteX3" fmla="*/ 139060 w 139060"/>
                    <a:gd name="connsiteY3" fmla="*/ 297535 h 916908"/>
                    <a:gd name="connsiteX4" fmla="*/ 139060 w 139060"/>
                    <a:gd name="connsiteY4" fmla="*/ 916908 h 916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0" h="916908">
                      <a:moveTo>
                        <a:pt x="0" y="916908"/>
                      </a:moveTo>
                      <a:lnTo>
                        <a:pt x="0" y="0"/>
                      </a:lnTo>
                      <a:lnTo>
                        <a:pt x="24029" y="19826"/>
                      </a:lnTo>
                      <a:cubicBezTo>
                        <a:pt x="95101" y="90898"/>
                        <a:pt x="139060" y="189083"/>
                        <a:pt x="139060" y="297535"/>
                      </a:cubicBezTo>
                      <a:lnTo>
                        <a:pt x="139060" y="916908"/>
                      </a:lnTo>
                    </a:path>
                  </a:pathLst>
                </a:custGeom>
                <a:solidFill>
                  <a:schemeClr val="bg1">
                    <a:lumMod val="65000"/>
                  </a:scheme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endParaRPr>
                </a:p>
              </p:txBody>
            </p:sp>
            <p:sp>
              <p:nvSpPr>
                <p:cNvPr id="88" name="片側の 2 つの角を丸めた四角形 144">
                  <a:extLst>
                    <a:ext uri="{FF2B5EF4-FFF2-40B4-BE49-F238E27FC236}">
                      <a16:creationId xmlns:a16="http://schemas.microsoft.com/office/drawing/2014/main" id="{2EAE46D6-C7EE-88E8-B1C1-B77ADBAC3558}"/>
                    </a:ext>
                  </a:extLst>
                </p:cNvPr>
                <p:cNvSpPr/>
                <p:nvPr/>
              </p:nvSpPr>
              <p:spPr>
                <a:xfrm>
                  <a:off x="7285006" y="5131766"/>
                  <a:ext cx="1250966" cy="1311222"/>
                </a:xfrm>
                <a:custGeom>
                  <a:avLst/>
                  <a:gdLst>
                    <a:gd name="connsiteX0" fmla="*/ 146695 w 1024190"/>
                    <a:gd name="connsiteY0" fmla="*/ 0 h 1073524"/>
                    <a:gd name="connsiteX1" fmla="*/ 877495 w 1024190"/>
                    <a:gd name="connsiteY1" fmla="*/ 0 h 1073524"/>
                    <a:gd name="connsiteX2" fmla="*/ 1024190 w 1024190"/>
                    <a:gd name="connsiteY2" fmla="*/ 146695 h 1073524"/>
                    <a:gd name="connsiteX3" fmla="*/ 1024190 w 1024190"/>
                    <a:gd name="connsiteY3" fmla="*/ 1073524 h 1073524"/>
                    <a:gd name="connsiteX4" fmla="*/ 1024190 w 1024190"/>
                    <a:gd name="connsiteY4" fmla="*/ 1073524 h 1073524"/>
                    <a:gd name="connsiteX5" fmla="*/ 0 w 1024190"/>
                    <a:gd name="connsiteY5" fmla="*/ 1073524 h 1073524"/>
                    <a:gd name="connsiteX6" fmla="*/ 0 w 1024190"/>
                    <a:gd name="connsiteY6" fmla="*/ 1073524 h 1073524"/>
                    <a:gd name="connsiteX7" fmla="*/ 0 w 1024190"/>
                    <a:gd name="connsiteY7" fmla="*/ 146695 h 1073524"/>
                    <a:gd name="connsiteX8" fmla="*/ 146695 w 1024190"/>
                    <a:gd name="connsiteY8" fmla="*/ 0 h 1073524"/>
                    <a:gd name="connsiteX0" fmla="*/ 146695 w 1024190"/>
                    <a:gd name="connsiteY0" fmla="*/ 0 h 1165401"/>
                    <a:gd name="connsiteX1" fmla="*/ 877495 w 1024190"/>
                    <a:gd name="connsiteY1" fmla="*/ 0 h 1165401"/>
                    <a:gd name="connsiteX2" fmla="*/ 1024190 w 1024190"/>
                    <a:gd name="connsiteY2" fmla="*/ 146695 h 1165401"/>
                    <a:gd name="connsiteX3" fmla="*/ 1024190 w 1024190"/>
                    <a:gd name="connsiteY3" fmla="*/ 1073524 h 1165401"/>
                    <a:gd name="connsiteX4" fmla="*/ 1024190 w 1024190"/>
                    <a:gd name="connsiteY4" fmla="*/ 1073524 h 1165401"/>
                    <a:gd name="connsiteX5" fmla="*/ 272674 w 1024190"/>
                    <a:gd name="connsiteY5" fmla="*/ 1165391 h 1165401"/>
                    <a:gd name="connsiteX6" fmla="*/ 0 w 1024190"/>
                    <a:gd name="connsiteY6" fmla="*/ 1073524 h 1165401"/>
                    <a:gd name="connsiteX7" fmla="*/ 0 w 1024190"/>
                    <a:gd name="connsiteY7" fmla="*/ 1073524 h 1165401"/>
                    <a:gd name="connsiteX8" fmla="*/ 0 w 1024190"/>
                    <a:gd name="connsiteY8" fmla="*/ 146695 h 1165401"/>
                    <a:gd name="connsiteX9" fmla="*/ 146695 w 1024190"/>
                    <a:gd name="connsiteY9" fmla="*/ 0 h 1165401"/>
                    <a:gd name="connsiteX0" fmla="*/ 272674 w 1024190"/>
                    <a:gd name="connsiteY0" fmla="*/ 1165391 h 1256831"/>
                    <a:gd name="connsiteX1" fmla="*/ 0 w 1024190"/>
                    <a:gd name="connsiteY1" fmla="*/ 1073524 h 1256831"/>
                    <a:gd name="connsiteX2" fmla="*/ 0 w 1024190"/>
                    <a:gd name="connsiteY2" fmla="*/ 1073524 h 1256831"/>
                    <a:gd name="connsiteX3" fmla="*/ 0 w 1024190"/>
                    <a:gd name="connsiteY3" fmla="*/ 146695 h 1256831"/>
                    <a:gd name="connsiteX4" fmla="*/ 146695 w 1024190"/>
                    <a:gd name="connsiteY4" fmla="*/ 0 h 1256831"/>
                    <a:gd name="connsiteX5" fmla="*/ 877495 w 1024190"/>
                    <a:gd name="connsiteY5" fmla="*/ 0 h 1256831"/>
                    <a:gd name="connsiteX6" fmla="*/ 1024190 w 1024190"/>
                    <a:gd name="connsiteY6" fmla="*/ 146695 h 1256831"/>
                    <a:gd name="connsiteX7" fmla="*/ 1024190 w 1024190"/>
                    <a:gd name="connsiteY7" fmla="*/ 1073524 h 1256831"/>
                    <a:gd name="connsiteX8" fmla="*/ 1024190 w 1024190"/>
                    <a:gd name="connsiteY8" fmla="*/ 1073524 h 1256831"/>
                    <a:gd name="connsiteX9" fmla="*/ 364114 w 1024190"/>
                    <a:gd name="connsiteY9" fmla="*/ 1256831 h 1256831"/>
                    <a:gd name="connsiteX0" fmla="*/ 0 w 1024190"/>
                    <a:gd name="connsiteY0" fmla="*/ 1073524 h 1256831"/>
                    <a:gd name="connsiteX1" fmla="*/ 0 w 1024190"/>
                    <a:gd name="connsiteY1" fmla="*/ 1073524 h 1256831"/>
                    <a:gd name="connsiteX2" fmla="*/ 0 w 1024190"/>
                    <a:gd name="connsiteY2" fmla="*/ 146695 h 1256831"/>
                    <a:gd name="connsiteX3" fmla="*/ 146695 w 1024190"/>
                    <a:gd name="connsiteY3" fmla="*/ 0 h 1256831"/>
                    <a:gd name="connsiteX4" fmla="*/ 877495 w 1024190"/>
                    <a:gd name="connsiteY4" fmla="*/ 0 h 1256831"/>
                    <a:gd name="connsiteX5" fmla="*/ 1024190 w 1024190"/>
                    <a:gd name="connsiteY5" fmla="*/ 146695 h 1256831"/>
                    <a:gd name="connsiteX6" fmla="*/ 1024190 w 1024190"/>
                    <a:gd name="connsiteY6" fmla="*/ 1073524 h 1256831"/>
                    <a:gd name="connsiteX7" fmla="*/ 1024190 w 1024190"/>
                    <a:gd name="connsiteY7" fmla="*/ 1073524 h 1256831"/>
                    <a:gd name="connsiteX8" fmla="*/ 364114 w 1024190"/>
                    <a:gd name="connsiteY8" fmla="*/ 1256831 h 1256831"/>
                    <a:gd name="connsiteX0" fmla="*/ 0 w 1024190"/>
                    <a:gd name="connsiteY0" fmla="*/ 1073524 h 1073524"/>
                    <a:gd name="connsiteX1" fmla="*/ 0 w 1024190"/>
                    <a:gd name="connsiteY1" fmla="*/ 1073524 h 1073524"/>
                    <a:gd name="connsiteX2" fmla="*/ 0 w 1024190"/>
                    <a:gd name="connsiteY2" fmla="*/ 146695 h 1073524"/>
                    <a:gd name="connsiteX3" fmla="*/ 146695 w 1024190"/>
                    <a:gd name="connsiteY3" fmla="*/ 0 h 1073524"/>
                    <a:gd name="connsiteX4" fmla="*/ 877495 w 1024190"/>
                    <a:gd name="connsiteY4" fmla="*/ 0 h 1073524"/>
                    <a:gd name="connsiteX5" fmla="*/ 1024190 w 1024190"/>
                    <a:gd name="connsiteY5" fmla="*/ 146695 h 1073524"/>
                    <a:gd name="connsiteX6" fmla="*/ 1024190 w 1024190"/>
                    <a:gd name="connsiteY6" fmla="*/ 1073524 h 1073524"/>
                    <a:gd name="connsiteX7" fmla="*/ 1024190 w 1024190"/>
                    <a:gd name="connsiteY7" fmla="*/ 1073524 h 1073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4190" h="1073524">
                      <a:moveTo>
                        <a:pt x="0" y="1073524"/>
                      </a:moveTo>
                      <a:lnTo>
                        <a:pt x="0" y="1073524"/>
                      </a:lnTo>
                      <a:lnTo>
                        <a:pt x="0" y="146695"/>
                      </a:lnTo>
                      <a:cubicBezTo>
                        <a:pt x="0" y="65678"/>
                        <a:pt x="65678" y="0"/>
                        <a:pt x="146695" y="0"/>
                      </a:cubicBezTo>
                      <a:lnTo>
                        <a:pt x="877495" y="0"/>
                      </a:lnTo>
                      <a:cubicBezTo>
                        <a:pt x="958512" y="0"/>
                        <a:pt x="1024190" y="65678"/>
                        <a:pt x="1024190" y="146695"/>
                      </a:cubicBezTo>
                      <a:lnTo>
                        <a:pt x="1024190" y="1073524"/>
                      </a:lnTo>
                      <a:lnTo>
                        <a:pt x="1024190" y="1073524"/>
                      </a:lnTo>
                    </a:path>
                  </a:pathLst>
                </a:custGeom>
                <a:solidFill>
                  <a:schemeClr val="bg1">
                    <a:lumMod val="65000"/>
                  </a:scheme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9" name="台形 88">
                  <a:extLst>
                    <a:ext uri="{FF2B5EF4-FFF2-40B4-BE49-F238E27FC236}">
                      <a16:creationId xmlns:a16="http://schemas.microsoft.com/office/drawing/2014/main" id="{A6661B18-2812-F212-5708-E79D172A5B17}"/>
                    </a:ext>
                  </a:extLst>
                </p:cNvPr>
                <p:cNvSpPr/>
                <p:nvPr/>
              </p:nvSpPr>
              <p:spPr>
                <a:xfrm rot="10800000">
                  <a:off x="7629200" y="5140974"/>
                  <a:ext cx="572056" cy="792372"/>
                </a:xfrm>
                <a:prstGeom prst="trapezoid">
                  <a:avLst>
                    <a:gd name="adj" fmla="val 32076"/>
                  </a:avLst>
                </a:pr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0" name="楕円 89">
                  <a:extLst>
                    <a:ext uri="{FF2B5EF4-FFF2-40B4-BE49-F238E27FC236}">
                      <a16:creationId xmlns:a16="http://schemas.microsoft.com/office/drawing/2014/main" id="{DAE80F0B-F261-F57D-15FF-45FCB0BA474E}"/>
                    </a:ext>
                  </a:extLst>
                </p:cNvPr>
                <p:cNvSpPr/>
                <p:nvPr/>
              </p:nvSpPr>
              <p:spPr>
                <a:xfrm>
                  <a:off x="7876904" y="6254750"/>
                  <a:ext cx="88900" cy="88900"/>
                </a:xfrm>
                <a:prstGeom prst="ellipse">
                  <a:avLst/>
                </a:prstGeom>
                <a:solidFill>
                  <a:srgbClr val="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1" name="台形 731">
                  <a:extLst>
                    <a:ext uri="{FF2B5EF4-FFF2-40B4-BE49-F238E27FC236}">
                      <a16:creationId xmlns:a16="http://schemas.microsoft.com/office/drawing/2014/main" id="{CEA701D0-AC62-F05F-9138-A92C8E74FC73}"/>
                    </a:ext>
                  </a:extLst>
                </p:cNvPr>
                <p:cNvSpPr/>
                <p:nvPr/>
              </p:nvSpPr>
              <p:spPr>
                <a:xfrm rot="10800000" flipV="1">
                  <a:off x="7809668" y="5264677"/>
                  <a:ext cx="201644" cy="828151"/>
                </a:xfrm>
                <a:custGeom>
                  <a:avLst/>
                  <a:gdLst>
                    <a:gd name="connsiteX0" fmla="*/ 0 w 184781"/>
                    <a:gd name="connsiteY0" fmla="*/ 551112 h 551112"/>
                    <a:gd name="connsiteX1" fmla="*/ 50098 w 184781"/>
                    <a:gd name="connsiteY1" fmla="*/ 0 h 551112"/>
                    <a:gd name="connsiteX2" fmla="*/ 134683 w 184781"/>
                    <a:gd name="connsiteY2" fmla="*/ 0 h 551112"/>
                    <a:gd name="connsiteX3" fmla="*/ 184781 w 184781"/>
                    <a:gd name="connsiteY3" fmla="*/ 551112 h 551112"/>
                    <a:gd name="connsiteX4" fmla="*/ 0 w 184781"/>
                    <a:gd name="connsiteY4" fmla="*/ 551112 h 551112"/>
                    <a:gd name="connsiteX0" fmla="*/ 0 w 184781"/>
                    <a:gd name="connsiteY0" fmla="*/ 551112 h 551112"/>
                    <a:gd name="connsiteX1" fmla="*/ 50098 w 184781"/>
                    <a:gd name="connsiteY1" fmla="*/ 0 h 551112"/>
                    <a:gd name="connsiteX2" fmla="*/ 134683 w 184781"/>
                    <a:gd name="connsiteY2" fmla="*/ 0 h 551112"/>
                    <a:gd name="connsiteX3" fmla="*/ 184781 w 184781"/>
                    <a:gd name="connsiteY3" fmla="*/ 551112 h 551112"/>
                    <a:gd name="connsiteX4" fmla="*/ 90759 w 184781"/>
                    <a:gd name="connsiteY4" fmla="*/ 549928 h 551112"/>
                    <a:gd name="connsiteX5" fmla="*/ 0 w 184781"/>
                    <a:gd name="connsiteY5" fmla="*/ 551112 h 551112"/>
                    <a:gd name="connsiteX0" fmla="*/ 0 w 184781"/>
                    <a:gd name="connsiteY0" fmla="*/ 551112 h 685660"/>
                    <a:gd name="connsiteX1" fmla="*/ 50098 w 184781"/>
                    <a:gd name="connsiteY1" fmla="*/ 0 h 685660"/>
                    <a:gd name="connsiteX2" fmla="*/ 134683 w 184781"/>
                    <a:gd name="connsiteY2" fmla="*/ 0 h 685660"/>
                    <a:gd name="connsiteX3" fmla="*/ 184781 w 184781"/>
                    <a:gd name="connsiteY3" fmla="*/ 551112 h 685660"/>
                    <a:gd name="connsiteX4" fmla="*/ 81234 w 184781"/>
                    <a:gd name="connsiteY4" fmla="*/ 685660 h 685660"/>
                    <a:gd name="connsiteX5" fmla="*/ 0 w 184781"/>
                    <a:gd name="connsiteY5" fmla="*/ 551112 h 685660"/>
                    <a:gd name="connsiteX0" fmla="*/ 0 w 184781"/>
                    <a:gd name="connsiteY0" fmla="*/ 551112 h 685660"/>
                    <a:gd name="connsiteX1" fmla="*/ 50098 w 184781"/>
                    <a:gd name="connsiteY1" fmla="*/ 0 h 685660"/>
                    <a:gd name="connsiteX2" fmla="*/ 134683 w 184781"/>
                    <a:gd name="connsiteY2" fmla="*/ 0 h 685660"/>
                    <a:gd name="connsiteX3" fmla="*/ 184781 w 184781"/>
                    <a:gd name="connsiteY3" fmla="*/ 551112 h 685660"/>
                    <a:gd name="connsiteX4" fmla="*/ 96509 w 184781"/>
                    <a:gd name="connsiteY4" fmla="*/ 685660 h 685660"/>
                    <a:gd name="connsiteX5" fmla="*/ 0 w 184781"/>
                    <a:gd name="connsiteY5" fmla="*/ 551112 h 685660"/>
                    <a:gd name="connsiteX0" fmla="*/ 0 w 184781"/>
                    <a:gd name="connsiteY0" fmla="*/ 551112 h 685660"/>
                    <a:gd name="connsiteX1" fmla="*/ 50098 w 184781"/>
                    <a:gd name="connsiteY1" fmla="*/ 0 h 685660"/>
                    <a:gd name="connsiteX2" fmla="*/ 134683 w 184781"/>
                    <a:gd name="connsiteY2" fmla="*/ 0 h 685660"/>
                    <a:gd name="connsiteX3" fmla="*/ 184781 w 184781"/>
                    <a:gd name="connsiteY3" fmla="*/ 551112 h 685660"/>
                    <a:gd name="connsiteX4" fmla="*/ 89962 w 184781"/>
                    <a:gd name="connsiteY4" fmla="*/ 685660 h 685660"/>
                    <a:gd name="connsiteX5" fmla="*/ 0 w 184781"/>
                    <a:gd name="connsiteY5" fmla="*/ 551112 h 6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1" h="685660">
                      <a:moveTo>
                        <a:pt x="0" y="551112"/>
                      </a:moveTo>
                      <a:lnTo>
                        <a:pt x="50098" y="0"/>
                      </a:lnTo>
                      <a:lnTo>
                        <a:pt x="134683" y="0"/>
                      </a:lnTo>
                      <a:lnTo>
                        <a:pt x="184781" y="551112"/>
                      </a:lnTo>
                      <a:lnTo>
                        <a:pt x="89962" y="685660"/>
                      </a:lnTo>
                      <a:lnTo>
                        <a:pt x="0" y="551112"/>
                      </a:lnTo>
                      <a:close/>
                    </a:path>
                  </a:pathLst>
                </a:custGeom>
                <a:pattFill prst="wdUpDiag">
                  <a:fgClr>
                    <a:srgbClr val="FF0000"/>
                  </a:fgClr>
                  <a:bgClr>
                    <a:srgbClr val="4472C4">
                      <a:lumMod val="50000"/>
                    </a:srgbClr>
                  </a:bgClr>
                </a:patt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92" name="グループ化 91">
                  <a:extLst>
                    <a:ext uri="{FF2B5EF4-FFF2-40B4-BE49-F238E27FC236}">
                      <a16:creationId xmlns:a16="http://schemas.microsoft.com/office/drawing/2014/main" id="{53B77D38-44E3-0AA6-BCDA-976E04399DF8}"/>
                    </a:ext>
                  </a:extLst>
                </p:cNvPr>
                <p:cNvGrpSpPr/>
                <p:nvPr/>
              </p:nvGrpSpPr>
              <p:grpSpPr>
                <a:xfrm>
                  <a:off x="7557545" y="5160205"/>
                  <a:ext cx="714918" cy="202452"/>
                  <a:chOff x="3151980" y="2770920"/>
                  <a:chExt cx="423862" cy="112796"/>
                </a:xfrm>
                <a:solidFill>
                  <a:srgbClr val="000000">
                    <a:alpha val="50196"/>
                  </a:srgbClr>
                </a:solidFill>
              </p:grpSpPr>
              <p:sp>
                <p:nvSpPr>
                  <p:cNvPr id="99" name="平行四辺形 98">
                    <a:extLst>
                      <a:ext uri="{FF2B5EF4-FFF2-40B4-BE49-F238E27FC236}">
                        <a16:creationId xmlns:a16="http://schemas.microsoft.com/office/drawing/2014/main" id="{0DB8EC7A-CB32-7EE7-FD91-002E8E091D1D}"/>
                      </a:ext>
                    </a:extLst>
                  </p:cNvPr>
                  <p:cNvSpPr/>
                  <p:nvPr/>
                </p:nvSpPr>
                <p:spPr>
                  <a:xfrm>
                    <a:off x="3151980" y="2770920"/>
                    <a:ext cx="211931" cy="112796"/>
                  </a:xfrm>
                  <a:prstGeom prst="parallelogram">
                    <a:avLst>
                      <a:gd name="adj" fmla="val 65111"/>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00" name="平行四辺形 99">
                    <a:extLst>
                      <a:ext uri="{FF2B5EF4-FFF2-40B4-BE49-F238E27FC236}">
                        <a16:creationId xmlns:a16="http://schemas.microsoft.com/office/drawing/2014/main" id="{92C966B9-E6EB-D340-0760-4CAC4DD1DDD3}"/>
                      </a:ext>
                    </a:extLst>
                  </p:cNvPr>
                  <p:cNvSpPr/>
                  <p:nvPr/>
                </p:nvSpPr>
                <p:spPr>
                  <a:xfrm flipH="1">
                    <a:off x="3363911" y="2770920"/>
                    <a:ext cx="211931" cy="112796"/>
                  </a:xfrm>
                  <a:prstGeom prst="parallelogram">
                    <a:avLst>
                      <a:gd name="adj" fmla="val 65111"/>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93" name="台形 92">
                  <a:extLst>
                    <a:ext uri="{FF2B5EF4-FFF2-40B4-BE49-F238E27FC236}">
                      <a16:creationId xmlns:a16="http://schemas.microsoft.com/office/drawing/2014/main" id="{C1F3E661-911F-8058-B23B-0F16CD5AD338}"/>
                    </a:ext>
                  </a:extLst>
                </p:cNvPr>
                <p:cNvSpPr/>
                <p:nvPr/>
              </p:nvSpPr>
              <p:spPr>
                <a:xfrm rot="10800000">
                  <a:off x="7786831" y="5131766"/>
                  <a:ext cx="247318" cy="202452"/>
                </a:xfrm>
                <a:prstGeom prst="trapezoid">
                  <a:avLst>
                    <a:gd name="adj" fmla="val 27112"/>
                  </a:avLst>
                </a:prstGeom>
                <a:pattFill prst="wdUpDiag">
                  <a:fgClr>
                    <a:srgbClr val="FF0000"/>
                  </a:fgClr>
                  <a:bgClr>
                    <a:srgbClr val="4472C4">
                      <a:lumMod val="50000"/>
                    </a:srgbClr>
                  </a:bgClr>
                </a:patt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94" name="グループ化 93">
                  <a:extLst>
                    <a:ext uri="{FF2B5EF4-FFF2-40B4-BE49-F238E27FC236}">
                      <a16:creationId xmlns:a16="http://schemas.microsoft.com/office/drawing/2014/main" id="{9047B8FD-2386-9CBF-5324-68667D585E6F}"/>
                    </a:ext>
                  </a:extLst>
                </p:cNvPr>
                <p:cNvGrpSpPr/>
                <p:nvPr/>
              </p:nvGrpSpPr>
              <p:grpSpPr>
                <a:xfrm>
                  <a:off x="7539823" y="5131768"/>
                  <a:ext cx="750362" cy="202452"/>
                  <a:chOff x="3151980" y="2770920"/>
                  <a:chExt cx="423862" cy="112796"/>
                </a:xfrm>
                <a:solidFill>
                  <a:srgbClr val="5B9BD5">
                    <a:lumMod val="40000"/>
                    <a:lumOff val="60000"/>
                  </a:srgbClr>
                </a:solidFill>
              </p:grpSpPr>
              <p:sp>
                <p:nvSpPr>
                  <p:cNvPr id="97" name="平行四辺形 96">
                    <a:extLst>
                      <a:ext uri="{FF2B5EF4-FFF2-40B4-BE49-F238E27FC236}">
                        <a16:creationId xmlns:a16="http://schemas.microsoft.com/office/drawing/2014/main" id="{5AA43744-945F-31DC-C696-42AEAE6A0408}"/>
                      </a:ext>
                    </a:extLst>
                  </p:cNvPr>
                  <p:cNvSpPr/>
                  <p:nvPr/>
                </p:nvSpPr>
                <p:spPr>
                  <a:xfrm>
                    <a:off x="3151980" y="2770920"/>
                    <a:ext cx="211931" cy="112796"/>
                  </a:xfrm>
                  <a:prstGeom prst="parallelogram">
                    <a:avLst>
                      <a:gd name="adj" fmla="val 65111"/>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8" name="平行四辺形 97">
                    <a:extLst>
                      <a:ext uri="{FF2B5EF4-FFF2-40B4-BE49-F238E27FC236}">
                        <a16:creationId xmlns:a16="http://schemas.microsoft.com/office/drawing/2014/main" id="{993BEB4B-A11D-8F20-EC93-E3DC7B057D7F}"/>
                      </a:ext>
                    </a:extLst>
                  </p:cNvPr>
                  <p:cNvSpPr/>
                  <p:nvPr/>
                </p:nvSpPr>
                <p:spPr>
                  <a:xfrm flipH="1">
                    <a:off x="3363911" y="2770920"/>
                    <a:ext cx="211931" cy="112796"/>
                  </a:xfrm>
                  <a:prstGeom prst="parallelogram">
                    <a:avLst>
                      <a:gd name="adj" fmla="val 65111"/>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95" name="フリーフォーム: 図形 94">
                  <a:extLst>
                    <a:ext uri="{FF2B5EF4-FFF2-40B4-BE49-F238E27FC236}">
                      <a16:creationId xmlns:a16="http://schemas.microsoft.com/office/drawing/2014/main" id="{27F379DF-429A-608C-3532-C4ECBA07FC58}"/>
                    </a:ext>
                  </a:extLst>
                </p:cNvPr>
                <p:cNvSpPr/>
                <p:nvPr/>
              </p:nvSpPr>
              <p:spPr>
                <a:xfrm>
                  <a:off x="7489455" y="5150698"/>
                  <a:ext cx="842068" cy="942131"/>
                </a:xfrm>
                <a:custGeom>
                  <a:avLst/>
                  <a:gdLst>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1455 w 842068"/>
                    <a:gd name="connsiteY10" fmla="*/ 953546 h 953546"/>
                    <a:gd name="connsiteX11" fmla="*/ 416044 w 842068"/>
                    <a:gd name="connsiteY11" fmla="*/ 936184 h 953546"/>
                    <a:gd name="connsiteX12" fmla="*/ 149843 w 842068"/>
                    <a:gd name="connsiteY12" fmla="*/ 618954 h 953546"/>
                    <a:gd name="connsiteX13" fmla="*/ 172838 w 842068"/>
                    <a:gd name="connsiteY13" fmla="*/ 317812 h 953546"/>
                    <a:gd name="connsiteX14" fmla="*/ 0 w 842068"/>
                    <a:gd name="connsiteY14" fmla="*/ 239343 h 953546"/>
                    <a:gd name="connsiteX15" fmla="*/ 59016 w 842068"/>
                    <a:gd name="connsiteY15" fmla="*/ 1537 h 953546"/>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6044 w 842068"/>
                    <a:gd name="connsiteY10" fmla="*/ 936184 h 953546"/>
                    <a:gd name="connsiteX11" fmla="*/ 149843 w 842068"/>
                    <a:gd name="connsiteY11" fmla="*/ 618954 h 953546"/>
                    <a:gd name="connsiteX12" fmla="*/ 172838 w 842068"/>
                    <a:gd name="connsiteY12" fmla="*/ 317812 h 953546"/>
                    <a:gd name="connsiteX13" fmla="*/ 0 w 842068"/>
                    <a:gd name="connsiteY13" fmla="*/ 239343 h 953546"/>
                    <a:gd name="connsiteX14" fmla="*/ 59016 w 842068"/>
                    <a:gd name="connsiteY14" fmla="*/ 1537 h 953546"/>
                    <a:gd name="connsiteX15" fmla="*/ 178616 w 842068"/>
                    <a:gd name="connsiteY15" fmla="*/ 0 h 953546"/>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416044 w 842068"/>
                    <a:gd name="connsiteY9" fmla="*/ 936184 h 942131"/>
                    <a:gd name="connsiteX10" fmla="*/ 149843 w 842068"/>
                    <a:gd name="connsiteY10" fmla="*/ 618954 h 942131"/>
                    <a:gd name="connsiteX11" fmla="*/ 172838 w 842068"/>
                    <a:gd name="connsiteY11" fmla="*/ 317812 h 942131"/>
                    <a:gd name="connsiteX12" fmla="*/ 0 w 842068"/>
                    <a:gd name="connsiteY12" fmla="*/ 239343 h 942131"/>
                    <a:gd name="connsiteX13" fmla="*/ 59016 w 842068"/>
                    <a:gd name="connsiteY13" fmla="*/ 1537 h 942131"/>
                    <a:gd name="connsiteX14" fmla="*/ 178616 w 842068"/>
                    <a:gd name="connsiteY14"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149843 w 842068"/>
                    <a:gd name="connsiteY9" fmla="*/ 618954 h 942131"/>
                    <a:gd name="connsiteX10" fmla="*/ 172838 w 842068"/>
                    <a:gd name="connsiteY10" fmla="*/ 317812 h 942131"/>
                    <a:gd name="connsiteX11" fmla="*/ 0 w 842068"/>
                    <a:gd name="connsiteY11" fmla="*/ 239343 h 942131"/>
                    <a:gd name="connsiteX12" fmla="*/ 59016 w 842068"/>
                    <a:gd name="connsiteY12" fmla="*/ 1537 h 942131"/>
                    <a:gd name="connsiteX13" fmla="*/ 178616 w 842068"/>
                    <a:gd name="connsiteY13"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1034 w 842068"/>
                    <a:gd name="connsiteY7" fmla="*/ 942131 h 942131"/>
                    <a:gd name="connsiteX8" fmla="*/ 149843 w 842068"/>
                    <a:gd name="connsiteY8" fmla="*/ 618954 h 942131"/>
                    <a:gd name="connsiteX9" fmla="*/ 172838 w 842068"/>
                    <a:gd name="connsiteY9" fmla="*/ 317812 h 942131"/>
                    <a:gd name="connsiteX10" fmla="*/ 0 w 842068"/>
                    <a:gd name="connsiteY10" fmla="*/ 239343 h 942131"/>
                    <a:gd name="connsiteX11" fmla="*/ 59016 w 842068"/>
                    <a:gd name="connsiteY11" fmla="*/ 1537 h 942131"/>
                    <a:gd name="connsiteX12" fmla="*/ 178616 w 842068"/>
                    <a:gd name="connsiteY12" fmla="*/ 0 h 94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068" h="942131">
                      <a:moveTo>
                        <a:pt x="178616" y="0"/>
                      </a:moveTo>
                      <a:lnTo>
                        <a:pt x="421034" y="917300"/>
                      </a:lnTo>
                      <a:lnTo>
                        <a:pt x="663452" y="0"/>
                      </a:lnTo>
                      <a:lnTo>
                        <a:pt x="783052" y="1537"/>
                      </a:lnTo>
                      <a:lnTo>
                        <a:pt x="842068" y="239343"/>
                      </a:lnTo>
                      <a:lnTo>
                        <a:pt x="669230" y="317812"/>
                      </a:lnTo>
                      <a:lnTo>
                        <a:pt x="692225" y="618954"/>
                      </a:lnTo>
                      <a:lnTo>
                        <a:pt x="421034" y="942131"/>
                      </a:lnTo>
                      <a:lnTo>
                        <a:pt x="149843" y="618954"/>
                      </a:lnTo>
                      <a:lnTo>
                        <a:pt x="172838" y="317812"/>
                      </a:lnTo>
                      <a:lnTo>
                        <a:pt x="0" y="239343"/>
                      </a:lnTo>
                      <a:lnTo>
                        <a:pt x="59016" y="1537"/>
                      </a:lnTo>
                      <a:lnTo>
                        <a:pt x="178616" y="0"/>
                      </a:lnTo>
                      <a:close/>
                    </a:path>
                  </a:pathLst>
                </a:custGeom>
                <a:solidFill>
                  <a:srgbClr val="000000">
                    <a:alpha val="5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6" name="フリーフォーム: 図形 95">
                  <a:extLst>
                    <a:ext uri="{FF2B5EF4-FFF2-40B4-BE49-F238E27FC236}">
                      <a16:creationId xmlns:a16="http://schemas.microsoft.com/office/drawing/2014/main" id="{E986F6D4-92D0-0201-DF20-4F80029FC43D}"/>
                    </a:ext>
                  </a:extLst>
                </p:cNvPr>
                <p:cNvSpPr/>
                <p:nvPr/>
              </p:nvSpPr>
              <p:spPr>
                <a:xfrm>
                  <a:off x="7489455" y="5131765"/>
                  <a:ext cx="842068" cy="942131"/>
                </a:xfrm>
                <a:custGeom>
                  <a:avLst/>
                  <a:gdLst>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1455 w 842068"/>
                    <a:gd name="connsiteY10" fmla="*/ 953546 h 953546"/>
                    <a:gd name="connsiteX11" fmla="*/ 416044 w 842068"/>
                    <a:gd name="connsiteY11" fmla="*/ 936184 h 953546"/>
                    <a:gd name="connsiteX12" fmla="*/ 149843 w 842068"/>
                    <a:gd name="connsiteY12" fmla="*/ 618954 h 953546"/>
                    <a:gd name="connsiteX13" fmla="*/ 172838 w 842068"/>
                    <a:gd name="connsiteY13" fmla="*/ 317812 h 953546"/>
                    <a:gd name="connsiteX14" fmla="*/ 0 w 842068"/>
                    <a:gd name="connsiteY14" fmla="*/ 239343 h 953546"/>
                    <a:gd name="connsiteX15" fmla="*/ 59016 w 842068"/>
                    <a:gd name="connsiteY15" fmla="*/ 1537 h 953546"/>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6044 w 842068"/>
                    <a:gd name="connsiteY10" fmla="*/ 936184 h 953546"/>
                    <a:gd name="connsiteX11" fmla="*/ 149843 w 842068"/>
                    <a:gd name="connsiteY11" fmla="*/ 618954 h 953546"/>
                    <a:gd name="connsiteX12" fmla="*/ 172838 w 842068"/>
                    <a:gd name="connsiteY12" fmla="*/ 317812 h 953546"/>
                    <a:gd name="connsiteX13" fmla="*/ 0 w 842068"/>
                    <a:gd name="connsiteY13" fmla="*/ 239343 h 953546"/>
                    <a:gd name="connsiteX14" fmla="*/ 59016 w 842068"/>
                    <a:gd name="connsiteY14" fmla="*/ 1537 h 953546"/>
                    <a:gd name="connsiteX15" fmla="*/ 178616 w 842068"/>
                    <a:gd name="connsiteY15" fmla="*/ 0 h 953546"/>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416044 w 842068"/>
                    <a:gd name="connsiteY9" fmla="*/ 936184 h 942131"/>
                    <a:gd name="connsiteX10" fmla="*/ 149843 w 842068"/>
                    <a:gd name="connsiteY10" fmla="*/ 618954 h 942131"/>
                    <a:gd name="connsiteX11" fmla="*/ 172838 w 842068"/>
                    <a:gd name="connsiteY11" fmla="*/ 317812 h 942131"/>
                    <a:gd name="connsiteX12" fmla="*/ 0 w 842068"/>
                    <a:gd name="connsiteY12" fmla="*/ 239343 h 942131"/>
                    <a:gd name="connsiteX13" fmla="*/ 59016 w 842068"/>
                    <a:gd name="connsiteY13" fmla="*/ 1537 h 942131"/>
                    <a:gd name="connsiteX14" fmla="*/ 178616 w 842068"/>
                    <a:gd name="connsiteY14"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149843 w 842068"/>
                    <a:gd name="connsiteY9" fmla="*/ 618954 h 942131"/>
                    <a:gd name="connsiteX10" fmla="*/ 172838 w 842068"/>
                    <a:gd name="connsiteY10" fmla="*/ 317812 h 942131"/>
                    <a:gd name="connsiteX11" fmla="*/ 0 w 842068"/>
                    <a:gd name="connsiteY11" fmla="*/ 239343 h 942131"/>
                    <a:gd name="connsiteX12" fmla="*/ 59016 w 842068"/>
                    <a:gd name="connsiteY12" fmla="*/ 1537 h 942131"/>
                    <a:gd name="connsiteX13" fmla="*/ 178616 w 842068"/>
                    <a:gd name="connsiteY13"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1034 w 842068"/>
                    <a:gd name="connsiteY7" fmla="*/ 942131 h 942131"/>
                    <a:gd name="connsiteX8" fmla="*/ 149843 w 842068"/>
                    <a:gd name="connsiteY8" fmla="*/ 618954 h 942131"/>
                    <a:gd name="connsiteX9" fmla="*/ 172838 w 842068"/>
                    <a:gd name="connsiteY9" fmla="*/ 317812 h 942131"/>
                    <a:gd name="connsiteX10" fmla="*/ 0 w 842068"/>
                    <a:gd name="connsiteY10" fmla="*/ 239343 h 942131"/>
                    <a:gd name="connsiteX11" fmla="*/ 59016 w 842068"/>
                    <a:gd name="connsiteY11" fmla="*/ 1537 h 942131"/>
                    <a:gd name="connsiteX12" fmla="*/ 178616 w 842068"/>
                    <a:gd name="connsiteY12" fmla="*/ 0 h 94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068" h="942131">
                      <a:moveTo>
                        <a:pt x="178616" y="0"/>
                      </a:moveTo>
                      <a:lnTo>
                        <a:pt x="421034" y="917300"/>
                      </a:lnTo>
                      <a:lnTo>
                        <a:pt x="663452" y="0"/>
                      </a:lnTo>
                      <a:lnTo>
                        <a:pt x="783052" y="1537"/>
                      </a:lnTo>
                      <a:lnTo>
                        <a:pt x="842068" y="239343"/>
                      </a:lnTo>
                      <a:lnTo>
                        <a:pt x="669230" y="317812"/>
                      </a:lnTo>
                      <a:lnTo>
                        <a:pt x="692225" y="618954"/>
                      </a:lnTo>
                      <a:lnTo>
                        <a:pt x="421034" y="942131"/>
                      </a:lnTo>
                      <a:lnTo>
                        <a:pt x="149843" y="618954"/>
                      </a:lnTo>
                      <a:lnTo>
                        <a:pt x="172838" y="317812"/>
                      </a:lnTo>
                      <a:lnTo>
                        <a:pt x="0" y="239343"/>
                      </a:lnTo>
                      <a:lnTo>
                        <a:pt x="59016" y="1537"/>
                      </a:lnTo>
                      <a:lnTo>
                        <a:pt x="178616" y="0"/>
                      </a:lnTo>
                      <a:close/>
                    </a:path>
                  </a:pathLst>
                </a:custGeom>
                <a:solidFill>
                  <a:schemeClr val="bg1">
                    <a:lumMod val="65000"/>
                  </a:scheme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68" name="グループ化 67">
                <a:extLst>
                  <a:ext uri="{FF2B5EF4-FFF2-40B4-BE49-F238E27FC236}">
                    <a16:creationId xmlns:a16="http://schemas.microsoft.com/office/drawing/2014/main" id="{6E9A553D-2802-3E70-739D-45FEF65C057F}"/>
                  </a:ext>
                </a:extLst>
              </p:cNvPr>
              <p:cNvGrpSpPr/>
              <p:nvPr/>
            </p:nvGrpSpPr>
            <p:grpSpPr>
              <a:xfrm>
                <a:off x="6172219" y="3227314"/>
                <a:ext cx="1306338" cy="1403518"/>
                <a:chOff x="3059564" y="2343184"/>
                <a:chExt cx="1306338" cy="1403518"/>
              </a:xfrm>
            </p:grpSpPr>
            <p:sp>
              <p:nvSpPr>
                <p:cNvPr id="69" name="フリーフォーム: 図形 68">
                  <a:extLst>
                    <a:ext uri="{FF2B5EF4-FFF2-40B4-BE49-F238E27FC236}">
                      <a16:creationId xmlns:a16="http://schemas.microsoft.com/office/drawing/2014/main" id="{6EA50877-DD04-B917-9867-C1059A14C08D}"/>
                    </a:ext>
                  </a:extLst>
                </p:cNvPr>
                <p:cNvSpPr/>
                <p:nvPr/>
              </p:nvSpPr>
              <p:spPr>
                <a:xfrm>
                  <a:off x="3098183" y="2343184"/>
                  <a:ext cx="1240267" cy="1121822"/>
                </a:xfrm>
                <a:custGeom>
                  <a:avLst/>
                  <a:gdLst>
                    <a:gd name="connsiteX0" fmla="*/ 568386 w 1240267"/>
                    <a:gd name="connsiteY0" fmla="*/ 0 h 1121822"/>
                    <a:gd name="connsiteX1" fmla="*/ 789628 w 1240267"/>
                    <a:gd name="connsiteY1" fmla="*/ 44079 h 1121822"/>
                    <a:gd name="connsiteX2" fmla="*/ 861135 w 1240267"/>
                    <a:gd name="connsiteY2" fmla="*/ 82382 h 1121822"/>
                    <a:gd name="connsiteX3" fmla="*/ 882379 w 1240267"/>
                    <a:gd name="connsiteY3" fmla="*/ 79341 h 1121822"/>
                    <a:gd name="connsiteX4" fmla="*/ 1240267 w 1240267"/>
                    <a:gd name="connsiteY4" fmla="*/ 587512 h 1121822"/>
                    <a:gd name="connsiteX5" fmla="*/ 882379 w 1240267"/>
                    <a:gd name="connsiteY5" fmla="*/ 1095683 h 1121822"/>
                    <a:gd name="connsiteX6" fmla="*/ 810252 w 1240267"/>
                    <a:gd name="connsiteY6" fmla="*/ 1085359 h 1121822"/>
                    <a:gd name="connsiteX7" fmla="*/ 791138 w 1240267"/>
                    <a:gd name="connsiteY7" fmla="*/ 1076934 h 1121822"/>
                    <a:gd name="connsiteX8" fmla="*/ 789628 w 1240267"/>
                    <a:gd name="connsiteY8" fmla="*/ 1077743 h 1121822"/>
                    <a:gd name="connsiteX9" fmla="*/ 568386 w 1240267"/>
                    <a:gd name="connsiteY9" fmla="*/ 1121822 h 1121822"/>
                    <a:gd name="connsiteX10" fmla="*/ 0 w 1240267"/>
                    <a:gd name="connsiteY10" fmla="*/ 560911 h 1121822"/>
                    <a:gd name="connsiteX11" fmla="*/ 568386 w 1240267"/>
                    <a:gd name="connsiteY11" fmla="*/ 0 h 112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0267" h="1121822">
                      <a:moveTo>
                        <a:pt x="568386" y="0"/>
                      </a:moveTo>
                      <a:cubicBezTo>
                        <a:pt x="646864" y="0"/>
                        <a:pt x="721627" y="15695"/>
                        <a:pt x="789628" y="44079"/>
                      </a:cubicBezTo>
                      <a:lnTo>
                        <a:pt x="861135" y="82382"/>
                      </a:lnTo>
                      <a:lnTo>
                        <a:pt x="882379" y="79341"/>
                      </a:lnTo>
                      <a:cubicBezTo>
                        <a:pt x="1080035" y="79341"/>
                        <a:pt x="1240267" y="306857"/>
                        <a:pt x="1240267" y="587512"/>
                      </a:cubicBezTo>
                      <a:cubicBezTo>
                        <a:pt x="1240267" y="868167"/>
                        <a:pt x="1080035" y="1095683"/>
                        <a:pt x="882379" y="1095683"/>
                      </a:cubicBezTo>
                      <a:cubicBezTo>
                        <a:pt x="857672" y="1095683"/>
                        <a:pt x="833550" y="1092128"/>
                        <a:pt x="810252" y="1085359"/>
                      </a:cubicBezTo>
                      <a:lnTo>
                        <a:pt x="791138" y="1076934"/>
                      </a:lnTo>
                      <a:lnTo>
                        <a:pt x="789628" y="1077743"/>
                      </a:lnTo>
                      <a:cubicBezTo>
                        <a:pt x="721627" y="1106127"/>
                        <a:pt x="646864" y="1121822"/>
                        <a:pt x="568386" y="1121822"/>
                      </a:cubicBezTo>
                      <a:cubicBezTo>
                        <a:pt x="254475" y="1121822"/>
                        <a:pt x="0" y="870694"/>
                        <a:pt x="0" y="560911"/>
                      </a:cubicBezTo>
                      <a:cubicBezTo>
                        <a:pt x="0" y="251128"/>
                        <a:pt x="254475" y="0"/>
                        <a:pt x="568386" y="0"/>
                      </a:cubicBezTo>
                      <a:close/>
                    </a:path>
                  </a:pathLst>
                </a:cu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70" name="グループ化 69">
                  <a:extLst>
                    <a:ext uri="{FF2B5EF4-FFF2-40B4-BE49-F238E27FC236}">
                      <a16:creationId xmlns:a16="http://schemas.microsoft.com/office/drawing/2014/main" id="{3EF19C3A-CB59-AAD5-88E1-4912245D8E10}"/>
                    </a:ext>
                  </a:extLst>
                </p:cNvPr>
                <p:cNvGrpSpPr/>
                <p:nvPr/>
              </p:nvGrpSpPr>
              <p:grpSpPr>
                <a:xfrm rot="20700000">
                  <a:off x="3059564" y="2962148"/>
                  <a:ext cx="275134" cy="402092"/>
                  <a:chOff x="2680607" y="2825750"/>
                  <a:chExt cx="157843" cy="236764"/>
                </a:xfrm>
                <a:solidFill>
                  <a:srgbClr val="FFCC99"/>
                </a:solidFill>
              </p:grpSpPr>
              <p:sp>
                <p:nvSpPr>
                  <p:cNvPr id="84" name="円/楕円 620">
                    <a:extLst>
                      <a:ext uri="{FF2B5EF4-FFF2-40B4-BE49-F238E27FC236}">
                        <a16:creationId xmlns:a16="http://schemas.microsoft.com/office/drawing/2014/main" id="{B62540C1-C555-C6E3-81F2-2CC0B1CF6871}"/>
                      </a:ext>
                    </a:extLst>
                  </p:cNvPr>
                  <p:cNvSpPr/>
                  <p:nvPr/>
                </p:nvSpPr>
                <p:spPr>
                  <a:xfrm>
                    <a:off x="2680607" y="2825750"/>
                    <a:ext cx="157843" cy="236764"/>
                  </a:xfrm>
                  <a:prstGeom prst="ellipse">
                    <a:avLst/>
                  </a:pr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5" name="円/楕円 621">
                    <a:extLst>
                      <a:ext uri="{FF2B5EF4-FFF2-40B4-BE49-F238E27FC236}">
                        <a16:creationId xmlns:a16="http://schemas.microsoft.com/office/drawing/2014/main" id="{035BA434-86BB-9D9B-428C-5944B08FE0B9}"/>
                      </a:ext>
                    </a:extLst>
                  </p:cNvPr>
                  <p:cNvSpPr/>
                  <p:nvPr/>
                </p:nvSpPr>
                <p:spPr>
                  <a:xfrm>
                    <a:off x="2709182" y="2867025"/>
                    <a:ext cx="100694" cy="154214"/>
                  </a:xfrm>
                  <a:prstGeom prst="ellips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71" name="グループ化 70">
                  <a:extLst>
                    <a:ext uri="{FF2B5EF4-FFF2-40B4-BE49-F238E27FC236}">
                      <a16:creationId xmlns:a16="http://schemas.microsoft.com/office/drawing/2014/main" id="{E2C799DC-E976-E9F1-70B2-A0ECDCD5EDD0}"/>
                    </a:ext>
                  </a:extLst>
                </p:cNvPr>
                <p:cNvGrpSpPr/>
                <p:nvPr/>
              </p:nvGrpSpPr>
              <p:grpSpPr>
                <a:xfrm rot="900000" flipH="1">
                  <a:off x="4090770" y="2962148"/>
                  <a:ext cx="275132" cy="402092"/>
                  <a:chOff x="2680607" y="2825750"/>
                  <a:chExt cx="157843" cy="236764"/>
                </a:xfrm>
                <a:solidFill>
                  <a:srgbClr val="FFCC99"/>
                </a:solidFill>
              </p:grpSpPr>
              <p:sp>
                <p:nvSpPr>
                  <p:cNvPr id="82" name="円/楕円 618">
                    <a:extLst>
                      <a:ext uri="{FF2B5EF4-FFF2-40B4-BE49-F238E27FC236}">
                        <a16:creationId xmlns:a16="http://schemas.microsoft.com/office/drawing/2014/main" id="{64AF09F3-3F18-083D-2222-19F53F0C8ED3}"/>
                      </a:ext>
                    </a:extLst>
                  </p:cNvPr>
                  <p:cNvSpPr/>
                  <p:nvPr/>
                </p:nvSpPr>
                <p:spPr>
                  <a:xfrm>
                    <a:off x="2680607" y="2825750"/>
                    <a:ext cx="157843" cy="236764"/>
                  </a:xfrm>
                  <a:prstGeom prst="ellipse">
                    <a:avLst/>
                  </a:pr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3" name="円/楕円 619">
                    <a:extLst>
                      <a:ext uri="{FF2B5EF4-FFF2-40B4-BE49-F238E27FC236}">
                        <a16:creationId xmlns:a16="http://schemas.microsoft.com/office/drawing/2014/main" id="{A1E724F5-2772-1A4B-9FCA-FEFFE7F08789}"/>
                      </a:ext>
                    </a:extLst>
                  </p:cNvPr>
                  <p:cNvSpPr/>
                  <p:nvPr/>
                </p:nvSpPr>
                <p:spPr>
                  <a:xfrm>
                    <a:off x="2709182" y="2867025"/>
                    <a:ext cx="100694" cy="154214"/>
                  </a:xfrm>
                  <a:prstGeom prst="ellips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72" name="フリーフォーム: 図形 71">
                  <a:extLst>
                    <a:ext uri="{FF2B5EF4-FFF2-40B4-BE49-F238E27FC236}">
                      <a16:creationId xmlns:a16="http://schemas.microsoft.com/office/drawing/2014/main" id="{E8412F99-0DC9-76A3-3A42-07036C4903FD}"/>
                    </a:ext>
                  </a:extLst>
                </p:cNvPr>
                <p:cNvSpPr/>
                <p:nvPr/>
              </p:nvSpPr>
              <p:spPr>
                <a:xfrm>
                  <a:off x="3183666" y="2451100"/>
                  <a:ext cx="1058134" cy="1295602"/>
                </a:xfrm>
                <a:custGeom>
                  <a:avLst/>
                  <a:gdLst>
                    <a:gd name="connsiteX0" fmla="*/ 515603 w 1031206"/>
                    <a:gd name="connsiteY0" fmla="*/ 0 h 1285260"/>
                    <a:gd name="connsiteX1" fmla="*/ 1031206 w 1031206"/>
                    <a:gd name="connsiteY1" fmla="*/ 619148 h 1285260"/>
                    <a:gd name="connsiteX2" fmla="*/ 803882 w 1031206"/>
                    <a:gd name="connsiteY2" fmla="*/ 1132555 h 1285260"/>
                    <a:gd name="connsiteX3" fmla="*/ 764133 w 1031206"/>
                    <a:gd name="connsiteY3" fmla="*/ 1158463 h 1285260"/>
                    <a:gd name="connsiteX4" fmla="*/ 750039 w 1031206"/>
                    <a:gd name="connsiteY4" fmla="*/ 1187134 h 1285260"/>
                    <a:gd name="connsiteX5" fmla="*/ 515603 w 1031206"/>
                    <a:gd name="connsiteY5" fmla="*/ 1285260 h 1285260"/>
                    <a:gd name="connsiteX6" fmla="*/ 281167 w 1031206"/>
                    <a:gd name="connsiteY6" fmla="*/ 1187134 h 1285260"/>
                    <a:gd name="connsiteX7" fmla="*/ 267074 w 1031206"/>
                    <a:gd name="connsiteY7" fmla="*/ 1158463 h 1285260"/>
                    <a:gd name="connsiteX8" fmla="*/ 227324 w 1031206"/>
                    <a:gd name="connsiteY8" fmla="*/ 1132555 h 1285260"/>
                    <a:gd name="connsiteX9" fmla="*/ 0 w 1031206"/>
                    <a:gd name="connsiteY9" fmla="*/ 619148 h 1285260"/>
                    <a:gd name="connsiteX10" fmla="*/ 515603 w 1031206"/>
                    <a:gd name="connsiteY10" fmla="*/ 0 h 128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1206" h="1285260">
                      <a:moveTo>
                        <a:pt x="515603" y="0"/>
                      </a:moveTo>
                      <a:cubicBezTo>
                        <a:pt x="800363" y="0"/>
                        <a:pt x="1031206" y="277202"/>
                        <a:pt x="1031206" y="619148"/>
                      </a:cubicBezTo>
                      <a:cubicBezTo>
                        <a:pt x="1031206" y="832864"/>
                        <a:pt x="941033" y="1021290"/>
                        <a:pt x="803882" y="1132555"/>
                      </a:cubicBezTo>
                      <a:lnTo>
                        <a:pt x="764133" y="1158463"/>
                      </a:lnTo>
                      <a:lnTo>
                        <a:pt x="750039" y="1187134"/>
                      </a:lnTo>
                      <a:cubicBezTo>
                        <a:pt x="711414" y="1244798"/>
                        <a:pt x="620992" y="1285260"/>
                        <a:pt x="515603" y="1285260"/>
                      </a:cubicBezTo>
                      <a:cubicBezTo>
                        <a:pt x="410215" y="1285260"/>
                        <a:pt x="319792" y="1244798"/>
                        <a:pt x="281167" y="1187134"/>
                      </a:cubicBezTo>
                      <a:lnTo>
                        <a:pt x="267074" y="1158463"/>
                      </a:lnTo>
                      <a:lnTo>
                        <a:pt x="227324" y="1132555"/>
                      </a:lnTo>
                      <a:cubicBezTo>
                        <a:pt x="90173" y="1021290"/>
                        <a:pt x="0" y="832864"/>
                        <a:pt x="0" y="619148"/>
                      </a:cubicBezTo>
                      <a:cubicBezTo>
                        <a:pt x="0" y="277202"/>
                        <a:pt x="230843" y="0"/>
                        <a:pt x="515603" y="0"/>
                      </a:cubicBez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3" name="月 72">
                  <a:extLst>
                    <a:ext uri="{FF2B5EF4-FFF2-40B4-BE49-F238E27FC236}">
                      <a16:creationId xmlns:a16="http://schemas.microsoft.com/office/drawing/2014/main" id="{6E43702F-2C51-CFEE-2106-C13AD6ABB13B}"/>
                    </a:ext>
                  </a:extLst>
                </p:cNvPr>
                <p:cNvSpPr/>
                <p:nvPr/>
              </p:nvSpPr>
              <p:spPr>
                <a:xfrm rot="5400000">
                  <a:off x="3375107" y="2724815"/>
                  <a:ext cx="95266" cy="308247"/>
                </a:xfrm>
                <a:prstGeom prst="moon">
                  <a:avLst>
                    <a:gd name="adj" fmla="val 87500"/>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4" name="月 73">
                  <a:extLst>
                    <a:ext uri="{FF2B5EF4-FFF2-40B4-BE49-F238E27FC236}">
                      <a16:creationId xmlns:a16="http://schemas.microsoft.com/office/drawing/2014/main" id="{D18F8CB6-29C8-4B01-1225-39B4B01F14A1}"/>
                    </a:ext>
                  </a:extLst>
                </p:cNvPr>
                <p:cNvSpPr/>
                <p:nvPr/>
              </p:nvSpPr>
              <p:spPr>
                <a:xfrm rot="5400000">
                  <a:off x="3933493" y="2724816"/>
                  <a:ext cx="95266" cy="308247"/>
                </a:xfrm>
                <a:prstGeom prst="moon">
                  <a:avLst>
                    <a:gd name="adj" fmla="val 87500"/>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5" name="円/楕円 480">
                  <a:extLst>
                    <a:ext uri="{FF2B5EF4-FFF2-40B4-BE49-F238E27FC236}">
                      <a16:creationId xmlns:a16="http://schemas.microsoft.com/office/drawing/2014/main" id="{A0689C39-0B91-6744-72A2-C8FA04C98C5C}"/>
                    </a:ext>
                  </a:extLst>
                </p:cNvPr>
                <p:cNvSpPr/>
                <p:nvPr/>
              </p:nvSpPr>
              <p:spPr>
                <a:xfrm>
                  <a:off x="3355480" y="3078304"/>
                  <a:ext cx="139283" cy="177072"/>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6" name="フリーフォーム: 図形 75">
                  <a:extLst>
                    <a:ext uri="{FF2B5EF4-FFF2-40B4-BE49-F238E27FC236}">
                      <a16:creationId xmlns:a16="http://schemas.microsoft.com/office/drawing/2014/main" id="{F54A53BD-B865-79D8-ED5F-AB60807F5DAD}"/>
                    </a:ext>
                  </a:extLst>
                </p:cNvPr>
                <p:cNvSpPr/>
                <p:nvPr/>
              </p:nvSpPr>
              <p:spPr>
                <a:xfrm>
                  <a:off x="3625596" y="3190875"/>
                  <a:ext cx="159004" cy="245546"/>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0" h="241869">
                      <a:moveTo>
                        <a:pt x="133718" y="0"/>
                      </a:moveTo>
                      <a:lnTo>
                        <a:pt x="145091" y="28432"/>
                      </a:lnTo>
                      <a:cubicBezTo>
                        <a:pt x="159751" y="77796"/>
                        <a:pt x="168590" y="133047"/>
                        <a:pt x="168590" y="156595"/>
                      </a:cubicBezTo>
                      <a:cubicBezTo>
                        <a:pt x="168590" y="203691"/>
                        <a:pt x="130850" y="241869"/>
                        <a:pt x="84295" y="241869"/>
                      </a:cubicBezTo>
                      <a:cubicBezTo>
                        <a:pt x="37740" y="241869"/>
                        <a:pt x="0" y="203691"/>
                        <a:pt x="0" y="156595"/>
                      </a:cubicBezTo>
                      <a:cubicBezTo>
                        <a:pt x="0" y="133047"/>
                        <a:pt x="10031" y="77796"/>
                        <a:pt x="25880" y="28432"/>
                      </a:cubicBezTo>
                      <a:lnTo>
                        <a:pt x="37274" y="1638"/>
                      </a:lnTo>
                    </a:path>
                  </a:pathLst>
                </a:custGeom>
                <a:solidFill>
                  <a:srgbClr val="ED7D31">
                    <a:lumMod val="75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7" name="円/楕円 480">
                  <a:extLst>
                    <a:ext uri="{FF2B5EF4-FFF2-40B4-BE49-F238E27FC236}">
                      <a16:creationId xmlns:a16="http://schemas.microsoft.com/office/drawing/2014/main" id="{D8827E74-DBE5-7837-5AC5-9E314452875A}"/>
                    </a:ext>
                  </a:extLst>
                </p:cNvPr>
                <p:cNvSpPr/>
                <p:nvPr/>
              </p:nvSpPr>
              <p:spPr>
                <a:xfrm>
                  <a:off x="3395167" y="3110119"/>
                  <a:ext cx="59909" cy="6948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8" name="円/楕円 480">
                  <a:extLst>
                    <a:ext uri="{FF2B5EF4-FFF2-40B4-BE49-F238E27FC236}">
                      <a16:creationId xmlns:a16="http://schemas.microsoft.com/office/drawing/2014/main" id="{A494B008-5760-2BB2-580C-6125A2551023}"/>
                    </a:ext>
                  </a:extLst>
                </p:cNvPr>
                <p:cNvSpPr/>
                <p:nvPr/>
              </p:nvSpPr>
              <p:spPr>
                <a:xfrm>
                  <a:off x="3914152" y="3078304"/>
                  <a:ext cx="139283" cy="177072"/>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9" name="円/楕円 480">
                  <a:extLst>
                    <a:ext uri="{FF2B5EF4-FFF2-40B4-BE49-F238E27FC236}">
                      <a16:creationId xmlns:a16="http://schemas.microsoft.com/office/drawing/2014/main" id="{2E171DDA-EFA0-8DA9-4B8C-4ACC943CF4A0}"/>
                    </a:ext>
                  </a:extLst>
                </p:cNvPr>
                <p:cNvSpPr/>
                <p:nvPr/>
              </p:nvSpPr>
              <p:spPr>
                <a:xfrm>
                  <a:off x="3953839" y="3110119"/>
                  <a:ext cx="59909" cy="6948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0" name="月 79">
                  <a:extLst>
                    <a:ext uri="{FF2B5EF4-FFF2-40B4-BE49-F238E27FC236}">
                      <a16:creationId xmlns:a16="http://schemas.microsoft.com/office/drawing/2014/main" id="{ABFAE419-B043-77DC-36B0-43F0CBF7DFE0}"/>
                    </a:ext>
                  </a:extLst>
                </p:cNvPr>
                <p:cNvSpPr/>
                <p:nvPr/>
              </p:nvSpPr>
              <p:spPr>
                <a:xfrm rot="4115980">
                  <a:off x="3397880" y="2142742"/>
                  <a:ext cx="298702" cy="872145"/>
                </a:xfrm>
                <a:prstGeom prst="moon">
                  <a:avLst>
                    <a:gd name="adj" fmla="val 62816"/>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1" name="円/楕円 638">
                  <a:extLst>
                    <a:ext uri="{FF2B5EF4-FFF2-40B4-BE49-F238E27FC236}">
                      <a16:creationId xmlns:a16="http://schemas.microsoft.com/office/drawing/2014/main" id="{0607E102-BF25-59AA-9434-88E9DE0BA53E}"/>
                    </a:ext>
                  </a:extLst>
                </p:cNvPr>
                <p:cNvSpPr/>
                <p:nvPr/>
              </p:nvSpPr>
              <p:spPr>
                <a:xfrm>
                  <a:off x="3576864" y="3504685"/>
                  <a:ext cx="259540" cy="45719"/>
                </a:xfrm>
                <a:custGeom>
                  <a:avLst/>
                  <a:gdLst>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139672"/>
                    <a:gd name="connsiteX1" fmla="*/ 97978 w 195956"/>
                    <a:gd name="connsiteY1" fmla="*/ 0 h 139672"/>
                    <a:gd name="connsiteX2" fmla="*/ 195956 w 195956"/>
                    <a:gd name="connsiteY2" fmla="*/ 48405 h 139672"/>
                    <a:gd name="connsiteX3" fmla="*/ 97978 w 195956"/>
                    <a:gd name="connsiteY3" fmla="*/ 139672 h 139672"/>
                    <a:gd name="connsiteX4" fmla="*/ 0 w 195956"/>
                    <a:gd name="connsiteY4" fmla="*/ 48405 h 139672"/>
                    <a:gd name="connsiteX0" fmla="*/ 0 w 195956"/>
                    <a:gd name="connsiteY0" fmla="*/ 12087 h 103354"/>
                    <a:gd name="connsiteX1" fmla="*/ 95596 w 195956"/>
                    <a:gd name="connsiteY1" fmla="*/ 11307 h 103354"/>
                    <a:gd name="connsiteX2" fmla="*/ 195956 w 195956"/>
                    <a:gd name="connsiteY2" fmla="*/ 12087 h 103354"/>
                    <a:gd name="connsiteX3" fmla="*/ 97978 w 195956"/>
                    <a:gd name="connsiteY3" fmla="*/ 103354 h 103354"/>
                    <a:gd name="connsiteX4" fmla="*/ 0 w 195956"/>
                    <a:gd name="connsiteY4" fmla="*/ 12087 h 10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956" h="103354">
                      <a:moveTo>
                        <a:pt x="0" y="12087"/>
                      </a:moveTo>
                      <a:cubicBezTo>
                        <a:pt x="0" y="-14646"/>
                        <a:pt x="41484" y="11307"/>
                        <a:pt x="95596" y="11307"/>
                      </a:cubicBezTo>
                      <a:cubicBezTo>
                        <a:pt x="149708" y="11307"/>
                        <a:pt x="195956" y="-14646"/>
                        <a:pt x="195956" y="12087"/>
                      </a:cubicBezTo>
                      <a:cubicBezTo>
                        <a:pt x="195956" y="38820"/>
                        <a:pt x="152090" y="103354"/>
                        <a:pt x="97978" y="103354"/>
                      </a:cubicBezTo>
                      <a:cubicBezTo>
                        <a:pt x="43866" y="103354"/>
                        <a:pt x="0" y="38820"/>
                        <a:pt x="0" y="12087"/>
                      </a:cubicBezTo>
                      <a:close/>
                    </a:path>
                  </a:pathLst>
                </a:custGeom>
                <a:solidFill>
                  <a:srgbClr val="FF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grpSp>
          <p:nvGrpSpPr>
            <p:cNvPr id="4" name="グループ化 3">
              <a:extLst>
                <a:ext uri="{FF2B5EF4-FFF2-40B4-BE49-F238E27FC236}">
                  <a16:creationId xmlns:a16="http://schemas.microsoft.com/office/drawing/2014/main" id="{575E2066-D4B3-E5F2-BA06-154FC3B63FE4}"/>
                </a:ext>
              </a:extLst>
            </p:cNvPr>
            <p:cNvGrpSpPr/>
            <p:nvPr/>
          </p:nvGrpSpPr>
          <p:grpSpPr>
            <a:xfrm>
              <a:off x="6050296" y="4678322"/>
              <a:ext cx="541326" cy="754835"/>
              <a:chOff x="7168496" y="2701231"/>
              <a:chExt cx="1738130" cy="2423682"/>
            </a:xfrm>
          </p:grpSpPr>
          <p:grpSp>
            <p:nvGrpSpPr>
              <p:cNvPr id="61" name="グループ化 60">
                <a:extLst>
                  <a:ext uri="{FF2B5EF4-FFF2-40B4-BE49-F238E27FC236}">
                    <a16:creationId xmlns:a16="http://schemas.microsoft.com/office/drawing/2014/main" id="{A22BF337-7D8A-DC44-52BB-9EC10E3DE2D0}"/>
                  </a:ext>
                </a:extLst>
              </p:cNvPr>
              <p:cNvGrpSpPr/>
              <p:nvPr/>
            </p:nvGrpSpPr>
            <p:grpSpPr>
              <a:xfrm>
                <a:off x="7691491" y="2701231"/>
                <a:ext cx="1215135" cy="2067790"/>
                <a:chOff x="8898616" y="2663915"/>
                <a:chExt cx="1215135" cy="2067790"/>
              </a:xfrm>
            </p:grpSpPr>
            <p:sp>
              <p:nvSpPr>
                <p:cNvPr id="63" name="四角形: 角を丸くする 62">
                  <a:extLst>
                    <a:ext uri="{FF2B5EF4-FFF2-40B4-BE49-F238E27FC236}">
                      <a16:creationId xmlns:a16="http://schemas.microsoft.com/office/drawing/2014/main" id="{CF179C2C-238A-C550-0A39-89747A9EAC82}"/>
                    </a:ext>
                  </a:extLst>
                </p:cNvPr>
                <p:cNvSpPr/>
                <p:nvPr/>
              </p:nvSpPr>
              <p:spPr bwMode="auto">
                <a:xfrm>
                  <a:off x="8898616" y="2663915"/>
                  <a:ext cx="1215135" cy="2067790"/>
                </a:xfrm>
                <a:prstGeom prst="roundRect">
                  <a:avLst>
                    <a:gd name="adj" fmla="val 10200"/>
                  </a:avLst>
                </a:prstGeom>
                <a:solidFill>
                  <a:schemeClr val="tx1"/>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4" name="四角形: 角を丸くする 63">
                  <a:extLst>
                    <a:ext uri="{FF2B5EF4-FFF2-40B4-BE49-F238E27FC236}">
                      <a16:creationId xmlns:a16="http://schemas.microsoft.com/office/drawing/2014/main" id="{10A69A43-EBE9-9B24-296B-D99923FE4D5F}"/>
                    </a:ext>
                  </a:extLst>
                </p:cNvPr>
                <p:cNvSpPr/>
                <p:nvPr/>
              </p:nvSpPr>
              <p:spPr bwMode="auto">
                <a:xfrm>
                  <a:off x="8929689" y="2695575"/>
                  <a:ext cx="1159204" cy="2004470"/>
                </a:xfrm>
                <a:prstGeom prst="roundRect">
                  <a:avLst>
                    <a:gd name="adj" fmla="val 8146"/>
                  </a:avLst>
                </a:prstGeom>
                <a:solidFill>
                  <a:schemeClr val="tx1">
                    <a:lumMod val="75000"/>
                    <a:lumOff val="25000"/>
                  </a:schemeClr>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5" name="楕円 64">
                  <a:extLst>
                    <a:ext uri="{FF2B5EF4-FFF2-40B4-BE49-F238E27FC236}">
                      <a16:creationId xmlns:a16="http://schemas.microsoft.com/office/drawing/2014/main" id="{2B5D7B87-22FD-C33E-3615-1DC6E7123AFB}"/>
                    </a:ext>
                  </a:extLst>
                </p:cNvPr>
                <p:cNvSpPr/>
                <p:nvPr/>
              </p:nvSpPr>
              <p:spPr bwMode="auto">
                <a:xfrm>
                  <a:off x="9047448" y="2826207"/>
                  <a:ext cx="270030" cy="270030"/>
                </a:xfrm>
                <a:prstGeom prst="ellipse">
                  <a:avLst/>
                </a:prstGeom>
                <a:solidFill>
                  <a:schemeClr val="bg1">
                    <a:lumMod val="65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66" name="楕円 65">
                  <a:extLst>
                    <a:ext uri="{FF2B5EF4-FFF2-40B4-BE49-F238E27FC236}">
                      <a16:creationId xmlns:a16="http://schemas.microsoft.com/office/drawing/2014/main" id="{068CCF23-87C6-6B22-D508-623FD34C086C}"/>
                    </a:ext>
                  </a:extLst>
                </p:cNvPr>
                <p:cNvSpPr/>
                <p:nvPr/>
              </p:nvSpPr>
              <p:spPr bwMode="auto">
                <a:xfrm>
                  <a:off x="9087576" y="2866335"/>
                  <a:ext cx="189774" cy="189774"/>
                </a:xfrm>
                <a:prstGeom prst="ellipse">
                  <a:avLst/>
                </a:prstGeom>
                <a:solidFill>
                  <a:schemeClr val="accent5">
                    <a:lumMod val="90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62" name="フリーフォーム: 図形 61">
                <a:extLst>
                  <a:ext uri="{FF2B5EF4-FFF2-40B4-BE49-F238E27FC236}">
                    <a16:creationId xmlns:a16="http://schemas.microsoft.com/office/drawing/2014/main" id="{7703DE21-8E34-8B7A-C1EC-586B4ACDE0DA}"/>
                  </a:ext>
                </a:extLst>
              </p:cNvPr>
              <p:cNvSpPr/>
              <p:nvPr/>
            </p:nvSpPr>
            <p:spPr bwMode="auto">
              <a:xfrm>
                <a:off x="7168496" y="3485998"/>
                <a:ext cx="1490568" cy="1638915"/>
              </a:xfrm>
              <a:custGeom>
                <a:avLst/>
                <a:gdLst>
                  <a:gd name="connsiteX0" fmla="*/ 0 w 1498600"/>
                  <a:gd name="connsiteY0" fmla="*/ 1190625 h 1609725"/>
                  <a:gd name="connsiteX1" fmla="*/ 82550 w 1498600"/>
                  <a:gd name="connsiteY1" fmla="*/ 1000125 h 1609725"/>
                  <a:gd name="connsiteX2" fmla="*/ 234950 w 1498600"/>
                  <a:gd name="connsiteY2" fmla="*/ 530225 h 1609725"/>
                  <a:gd name="connsiteX3" fmla="*/ 723900 w 1498600"/>
                  <a:gd name="connsiteY3" fmla="*/ 88900 h 1609725"/>
                  <a:gd name="connsiteX4" fmla="*/ 1257300 w 1498600"/>
                  <a:gd name="connsiteY4" fmla="*/ 0 h 1609725"/>
                  <a:gd name="connsiteX5" fmla="*/ 1098550 w 1498600"/>
                  <a:gd name="connsiteY5" fmla="*/ 174625 h 1609725"/>
                  <a:gd name="connsiteX6" fmla="*/ 676275 w 1498600"/>
                  <a:gd name="connsiteY6" fmla="*/ 431800 h 1609725"/>
                  <a:gd name="connsiteX7" fmla="*/ 968375 w 1498600"/>
                  <a:gd name="connsiteY7" fmla="*/ 384175 h 1609725"/>
                  <a:gd name="connsiteX8" fmla="*/ 1352550 w 1498600"/>
                  <a:gd name="connsiteY8" fmla="*/ 365125 h 1609725"/>
                  <a:gd name="connsiteX9" fmla="*/ 1498600 w 1498600"/>
                  <a:gd name="connsiteY9" fmla="*/ 412750 h 1609725"/>
                  <a:gd name="connsiteX10" fmla="*/ 1412875 w 1498600"/>
                  <a:gd name="connsiteY10" fmla="*/ 495300 h 1609725"/>
                  <a:gd name="connsiteX11" fmla="*/ 790575 w 1498600"/>
                  <a:gd name="connsiteY11" fmla="*/ 654050 h 1609725"/>
                  <a:gd name="connsiteX12" fmla="*/ 1327150 w 1498600"/>
                  <a:gd name="connsiteY12" fmla="*/ 565150 h 1609725"/>
                  <a:gd name="connsiteX13" fmla="*/ 1476375 w 1498600"/>
                  <a:gd name="connsiteY13" fmla="*/ 593725 h 1609725"/>
                  <a:gd name="connsiteX14" fmla="*/ 1428750 w 1498600"/>
                  <a:gd name="connsiteY14" fmla="*/ 695325 h 1609725"/>
                  <a:gd name="connsiteX15" fmla="*/ 1174750 w 1498600"/>
                  <a:gd name="connsiteY15" fmla="*/ 857250 h 1609725"/>
                  <a:gd name="connsiteX16" fmla="*/ 863600 w 1498600"/>
                  <a:gd name="connsiteY16" fmla="*/ 942975 h 1609725"/>
                  <a:gd name="connsiteX17" fmla="*/ 1289050 w 1498600"/>
                  <a:gd name="connsiteY17" fmla="*/ 866775 h 1609725"/>
                  <a:gd name="connsiteX18" fmla="*/ 1400175 w 1498600"/>
                  <a:gd name="connsiteY18" fmla="*/ 898525 h 1609725"/>
                  <a:gd name="connsiteX19" fmla="*/ 1355725 w 1498600"/>
                  <a:gd name="connsiteY19" fmla="*/ 1006475 h 1609725"/>
                  <a:gd name="connsiteX20" fmla="*/ 936625 w 1498600"/>
                  <a:gd name="connsiteY20" fmla="*/ 1152525 h 1609725"/>
                  <a:gd name="connsiteX21" fmla="*/ 774700 w 1498600"/>
                  <a:gd name="connsiteY21" fmla="*/ 1371600 h 1609725"/>
                  <a:gd name="connsiteX22" fmla="*/ 463550 w 1498600"/>
                  <a:gd name="connsiteY22" fmla="*/ 1517650 h 1609725"/>
                  <a:gd name="connsiteX23" fmla="*/ 403225 w 1498600"/>
                  <a:gd name="connsiteY23" fmla="*/ 1609725 h 1609725"/>
                  <a:gd name="connsiteX24" fmla="*/ 98425 w 1498600"/>
                  <a:gd name="connsiteY24" fmla="*/ 1581150 h 1609725"/>
                  <a:gd name="connsiteX25" fmla="*/ 0 w 1498600"/>
                  <a:gd name="connsiteY25" fmla="*/ 1190625 h 1609725"/>
                  <a:gd name="connsiteX0" fmla="*/ 0 w 1498600"/>
                  <a:gd name="connsiteY0" fmla="*/ 1217820 h 1636920"/>
                  <a:gd name="connsiteX1" fmla="*/ 82550 w 1498600"/>
                  <a:gd name="connsiteY1" fmla="*/ 1027320 h 1636920"/>
                  <a:gd name="connsiteX2" fmla="*/ 234950 w 1498600"/>
                  <a:gd name="connsiteY2" fmla="*/ 557420 h 1636920"/>
                  <a:gd name="connsiteX3" fmla="*/ 723900 w 1498600"/>
                  <a:gd name="connsiteY3" fmla="*/ 116095 h 1636920"/>
                  <a:gd name="connsiteX4" fmla="*/ 1257300 w 1498600"/>
                  <a:gd name="connsiteY4" fmla="*/ 27195 h 1636920"/>
                  <a:gd name="connsiteX5" fmla="*/ 1098550 w 1498600"/>
                  <a:gd name="connsiteY5" fmla="*/ 201820 h 1636920"/>
                  <a:gd name="connsiteX6" fmla="*/ 676275 w 1498600"/>
                  <a:gd name="connsiteY6" fmla="*/ 458995 h 1636920"/>
                  <a:gd name="connsiteX7" fmla="*/ 968375 w 1498600"/>
                  <a:gd name="connsiteY7" fmla="*/ 411370 h 1636920"/>
                  <a:gd name="connsiteX8" fmla="*/ 1352550 w 1498600"/>
                  <a:gd name="connsiteY8" fmla="*/ 392320 h 1636920"/>
                  <a:gd name="connsiteX9" fmla="*/ 1498600 w 1498600"/>
                  <a:gd name="connsiteY9" fmla="*/ 439945 h 1636920"/>
                  <a:gd name="connsiteX10" fmla="*/ 1412875 w 1498600"/>
                  <a:gd name="connsiteY10" fmla="*/ 522495 h 1636920"/>
                  <a:gd name="connsiteX11" fmla="*/ 790575 w 1498600"/>
                  <a:gd name="connsiteY11" fmla="*/ 681245 h 1636920"/>
                  <a:gd name="connsiteX12" fmla="*/ 1327150 w 1498600"/>
                  <a:gd name="connsiteY12" fmla="*/ 592345 h 1636920"/>
                  <a:gd name="connsiteX13" fmla="*/ 1476375 w 1498600"/>
                  <a:gd name="connsiteY13" fmla="*/ 620920 h 1636920"/>
                  <a:gd name="connsiteX14" fmla="*/ 1428750 w 1498600"/>
                  <a:gd name="connsiteY14" fmla="*/ 722520 h 1636920"/>
                  <a:gd name="connsiteX15" fmla="*/ 1174750 w 1498600"/>
                  <a:gd name="connsiteY15" fmla="*/ 884445 h 1636920"/>
                  <a:gd name="connsiteX16" fmla="*/ 863600 w 1498600"/>
                  <a:gd name="connsiteY16" fmla="*/ 970170 h 1636920"/>
                  <a:gd name="connsiteX17" fmla="*/ 1289050 w 1498600"/>
                  <a:gd name="connsiteY17" fmla="*/ 893970 h 1636920"/>
                  <a:gd name="connsiteX18" fmla="*/ 1400175 w 1498600"/>
                  <a:gd name="connsiteY18" fmla="*/ 925720 h 1636920"/>
                  <a:gd name="connsiteX19" fmla="*/ 1355725 w 1498600"/>
                  <a:gd name="connsiteY19" fmla="*/ 1033670 h 1636920"/>
                  <a:gd name="connsiteX20" fmla="*/ 936625 w 1498600"/>
                  <a:gd name="connsiteY20" fmla="*/ 1179720 h 1636920"/>
                  <a:gd name="connsiteX21" fmla="*/ 774700 w 1498600"/>
                  <a:gd name="connsiteY21" fmla="*/ 1398795 h 1636920"/>
                  <a:gd name="connsiteX22" fmla="*/ 463550 w 1498600"/>
                  <a:gd name="connsiteY22" fmla="*/ 1544845 h 1636920"/>
                  <a:gd name="connsiteX23" fmla="*/ 403225 w 1498600"/>
                  <a:gd name="connsiteY23" fmla="*/ 1636920 h 1636920"/>
                  <a:gd name="connsiteX24" fmla="*/ 98425 w 1498600"/>
                  <a:gd name="connsiteY24" fmla="*/ 1608345 h 1636920"/>
                  <a:gd name="connsiteX25" fmla="*/ 0 w 1498600"/>
                  <a:gd name="connsiteY25" fmla="*/ 1217820 h 1636920"/>
                  <a:gd name="connsiteX0" fmla="*/ 0 w 1498600"/>
                  <a:gd name="connsiteY0" fmla="*/ 1204138 h 1623238"/>
                  <a:gd name="connsiteX1" fmla="*/ 82550 w 1498600"/>
                  <a:gd name="connsiteY1" fmla="*/ 1013638 h 1623238"/>
                  <a:gd name="connsiteX2" fmla="*/ 234950 w 1498600"/>
                  <a:gd name="connsiteY2" fmla="*/ 543738 h 1623238"/>
                  <a:gd name="connsiteX3" fmla="*/ 723900 w 1498600"/>
                  <a:gd name="connsiteY3" fmla="*/ 102413 h 1623238"/>
                  <a:gd name="connsiteX4" fmla="*/ 1254125 w 1498600"/>
                  <a:gd name="connsiteY4" fmla="*/ 29388 h 1623238"/>
                  <a:gd name="connsiteX5" fmla="*/ 1098550 w 1498600"/>
                  <a:gd name="connsiteY5" fmla="*/ 188138 h 1623238"/>
                  <a:gd name="connsiteX6" fmla="*/ 676275 w 1498600"/>
                  <a:gd name="connsiteY6" fmla="*/ 445313 h 1623238"/>
                  <a:gd name="connsiteX7" fmla="*/ 968375 w 1498600"/>
                  <a:gd name="connsiteY7" fmla="*/ 397688 h 1623238"/>
                  <a:gd name="connsiteX8" fmla="*/ 1352550 w 1498600"/>
                  <a:gd name="connsiteY8" fmla="*/ 378638 h 1623238"/>
                  <a:gd name="connsiteX9" fmla="*/ 1498600 w 1498600"/>
                  <a:gd name="connsiteY9" fmla="*/ 426263 h 1623238"/>
                  <a:gd name="connsiteX10" fmla="*/ 1412875 w 1498600"/>
                  <a:gd name="connsiteY10" fmla="*/ 508813 h 1623238"/>
                  <a:gd name="connsiteX11" fmla="*/ 790575 w 1498600"/>
                  <a:gd name="connsiteY11" fmla="*/ 667563 h 1623238"/>
                  <a:gd name="connsiteX12" fmla="*/ 1327150 w 1498600"/>
                  <a:gd name="connsiteY12" fmla="*/ 578663 h 1623238"/>
                  <a:gd name="connsiteX13" fmla="*/ 1476375 w 1498600"/>
                  <a:gd name="connsiteY13" fmla="*/ 607238 h 1623238"/>
                  <a:gd name="connsiteX14" fmla="*/ 1428750 w 1498600"/>
                  <a:gd name="connsiteY14" fmla="*/ 708838 h 1623238"/>
                  <a:gd name="connsiteX15" fmla="*/ 1174750 w 1498600"/>
                  <a:gd name="connsiteY15" fmla="*/ 870763 h 1623238"/>
                  <a:gd name="connsiteX16" fmla="*/ 863600 w 1498600"/>
                  <a:gd name="connsiteY16" fmla="*/ 956488 h 1623238"/>
                  <a:gd name="connsiteX17" fmla="*/ 1289050 w 1498600"/>
                  <a:gd name="connsiteY17" fmla="*/ 880288 h 1623238"/>
                  <a:gd name="connsiteX18" fmla="*/ 1400175 w 1498600"/>
                  <a:gd name="connsiteY18" fmla="*/ 912038 h 1623238"/>
                  <a:gd name="connsiteX19" fmla="*/ 1355725 w 1498600"/>
                  <a:gd name="connsiteY19" fmla="*/ 1019988 h 1623238"/>
                  <a:gd name="connsiteX20" fmla="*/ 936625 w 1498600"/>
                  <a:gd name="connsiteY20" fmla="*/ 1166038 h 1623238"/>
                  <a:gd name="connsiteX21" fmla="*/ 774700 w 1498600"/>
                  <a:gd name="connsiteY21" fmla="*/ 1385113 h 1623238"/>
                  <a:gd name="connsiteX22" fmla="*/ 463550 w 1498600"/>
                  <a:gd name="connsiteY22" fmla="*/ 1531163 h 1623238"/>
                  <a:gd name="connsiteX23" fmla="*/ 403225 w 1498600"/>
                  <a:gd name="connsiteY23" fmla="*/ 1623238 h 1623238"/>
                  <a:gd name="connsiteX24" fmla="*/ 98425 w 1498600"/>
                  <a:gd name="connsiteY24" fmla="*/ 1594663 h 1623238"/>
                  <a:gd name="connsiteX25" fmla="*/ 0 w 1498600"/>
                  <a:gd name="connsiteY25" fmla="*/ 1204138 h 1623238"/>
                  <a:gd name="connsiteX0" fmla="*/ 0 w 1498600"/>
                  <a:gd name="connsiteY0" fmla="*/ 1210081 h 1629181"/>
                  <a:gd name="connsiteX1" fmla="*/ 82550 w 1498600"/>
                  <a:gd name="connsiteY1" fmla="*/ 1019581 h 1629181"/>
                  <a:gd name="connsiteX2" fmla="*/ 234950 w 1498600"/>
                  <a:gd name="connsiteY2" fmla="*/ 549681 h 1629181"/>
                  <a:gd name="connsiteX3" fmla="*/ 723900 w 1498600"/>
                  <a:gd name="connsiteY3" fmla="*/ 108356 h 1629181"/>
                  <a:gd name="connsiteX4" fmla="*/ 1254125 w 1498600"/>
                  <a:gd name="connsiteY4" fmla="*/ 35331 h 1629181"/>
                  <a:gd name="connsiteX5" fmla="*/ 1098550 w 1498600"/>
                  <a:gd name="connsiteY5" fmla="*/ 194081 h 1629181"/>
                  <a:gd name="connsiteX6" fmla="*/ 676275 w 1498600"/>
                  <a:gd name="connsiteY6" fmla="*/ 451256 h 1629181"/>
                  <a:gd name="connsiteX7" fmla="*/ 968375 w 1498600"/>
                  <a:gd name="connsiteY7" fmla="*/ 403631 h 1629181"/>
                  <a:gd name="connsiteX8" fmla="*/ 1352550 w 1498600"/>
                  <a:gd name="connsiteY8" fmla="*/ 384581 h 1629181"/>
                  <a:gd name="connsiteX9" fmla="*/ 1498600 w 1498600"/>
                  <a:gd name="connsiteY9" fmla="*/ 432206 h 1629181"/>
                  <a:gd name="connsiteX10" fmla="*/ 1412875 w 1498600"/>
                  <a:gd name="connsiteY10" fmla="*/ 514756 h 1629181"/>
                  <a:gd name="connsiteX11" fmla="*/ 790575 w 1498600"/>
                  <a:gd name="connsiteY11" fmla="*/ 673506 h 1629181"/>
                  <a:gd name="connsiteX12" fmla="*/ 1327150 w 1498600"/>
                  <a:gd name="connsiteY12" fmla="*/ 584606 h 1629181"/>
                  <a:gd name="connsiteX13" fmla="*/ 1476375 w 1498600"/>
                  <a:gd name="connsiteY13" fmla="*/ 613181 h 1629181"/>
                  <a:gd name="connsiteX14" fmla="*/ 1428750 w 1498600"/>
                  <a:gd name="connsiteY14" fmla="*/ 714781 h 1629181"/>
                  <a:gd name="connsiteX15" fmla="*/ 1174750 w 1498600"/>
                  <a:gd name="connsiteY15" fmla="*/ 876706 h 1629181"/>
                  <a:gd name="connsiteX16" fmla="*/ 863600 w 1498600"/>
                  <a:gd name="connsiteY16" fmla="*/ 962431 h 1629181"/>
                  <a:gd name="connsiteX17" fmla="*/ 1289050 w 1498600"/>
                  <a:gd name="connsiteY17" fmla="*/ 886231 h 1629181"/>
                  <a:gd name="connsiteX18" fmla="*/ 1400175 w 1498600"/>
                  <a:gd name="connsiteY18" fmla="*/ 917981 h 1629181"/>
                  <a:gd name="connsiteX19" fmla="*/ 1355725 w 1498600"/>
                  <a:gd name="connsiteY19" fmla="*/ 1025931 h 1629181"/>
                  <a:gd name="connsiteX20" fmla="*/ 936625 w 1498600"/>
                  <a:gd name="connsiteY20" fmla="*/ 1171981 h 1629181"/>
                  <a:gd name="connsiteX21" fmla="*/ 774700 w 1498600"/>
                  <a:gd name="connsiteY21" fmla="*/ 1391056 h 1629181"/>
                  <a:gd name="connsiteX22" fmla="*/ 463550 w 1498600"/>
                  <a:gd name="connsiteY22" fmla="*/ 1537106 h 1629181"/>
                  <a:gd name="connsiteX23" fmla="*/ 403225 w 1498600"/>
                  <a:gd name="connsiteY23" fmla="*/ 1629181 h 1629181"/>
                  <a:gd name="connsiteX24" fmla="*/ 98425 w 1498600"/>
                  <a:gd name="connsiteY24" fmla="*/ 1600606 h 1629181"/>
                  <a:gd name="connsiteX25" fmla="*/ 0 w 1498600"/>
                  <a:gd name="connsiteY25" fmla="*/ 1210081 h 1629181"/>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89075"/>
                  <a:gd name="connsiteY0" fmla="*/ 1213002 h 1632102"/>
                  <a:gd name="connsiteX1" fmla="*/ 82550 w 1489075"/>
                  <a:gd name="connsiteY1" fmla="*/ 1022502 h 1632102"/>
                  <a:gd name="connsiteX2" fmla="*/ 215900 w 1489075"/>
                  <a:gd name="connsiteY2" fmla="*/ 612927 h 1632102"/>
                  <a:gd name="connsiteX3" fmla="*/ 723900 w 1489075"/>
                  <a:gd name="connsiteY3" fmla="*/ 111277 h 1632102"/>
                  <a:gd name="connsiteX4" fmla="*/ 1254125 w 1489075"/>
                  <a:gd name="connsiteY4" fmla="*/ 38252 h 1632102"/>
                  <a:gd name="connsiteX5" fmla="*/ 1098550 w 1489075"/>
                  <a:gd name="connsiteY5" fmla="*/ 197002 h 1632102"/>
                  <a:gd name="connsiteX6" fmla="*/ 676275 w 1489075"/>
                  <a:gd name="connsiteY6" fmla="*/ 454177 h 1632102"/>
                  <a:gd name="connsiteX7" fmla="*/ 968375 w 1489075"/>
                  <a:gd name="connsiteY7" fmla="*/ 406552 h 1632102"/>
                  <a:gd name="connsiteX8" fmla="*/ 1352550 w 1489075"/>
                  <a:gd name="connsiteY8" fmla="*/ 387502 h 1632102"/>
                  <a:gd name="connsiteX9" fmla="*/ 1489075 w 1489075"/>
                  <a:gd name="connsiteY9" fmla="*/ 435127 h 1632102"/>
                  <a:gd name="connsiteX10" fmla="*/ 1412875 w 1489075"/>
                  <a:gd name="connsiteY10" fmla="*/ 517677 h 1632102"/>
                  <a:gd name="connsiteX11" fmla="*/ 790575 w 1489075"/>
                  <a:gd name="connsiteY11" fmla="*/ 676427 h 1632102"/>
                  <a:gd name="connsiteX12" fmla="*/ 1327150 w 1489075"/>
                  <a:gd name="connsiteY12" fmla="*/ 587527 h 1632102"/>
                  <a:gd name="connsiteX13" fmla="*/ 1476375 w 1489075"/>
                  <a:gd name="connsiteY13" fmla="*/ 616102 h 1632102"/>
                  <a:gd name="connsiteX14" fmla="*/ 1428750 w 1489075"/>
                  <a:gd name="connsiteY14" fmla="*/ 717702 h 1632102"/>
                  <a:gd name="connsiteX15" fmla="*/ 1174750 w 1489075"/>
                  <a:gd name="connsiteY15" fmla="*/ 879627 h 1632102"/>
                  <a:gd name="connsiteX16" fmla="*/ 863600 w 1489075"/>
                  <a:gd name="connsiteY16" fmla="*/ 965352 h 1632102"/>
                  <a:gd name="connsiteX17" fmla="*/ 1289050 w 1489075"/>
                  <a:gd name="connsiteY17" fmla="*/ 889152 h 1632102"/>
                  <a:gd name="connsiteX18" fmla="*/ 1400175 w 1489075"/>
                  <a:gd name="connsiteY18" fmla="*/ 920902 h 1632102"/>
                  <a:gd name="connsiteX19" fmla="*/ 1355725 w 1489075"/>
                  <a:gd name="connsiteY19" fmla="*/ 1028852 h 1632102"/>
                  <a:gd name="connsiteX20" fmla="*/ 936625 w 1489075"/>
                  <a:gd name="connsiteY20" fmla="*/ 1174902 h 1632102"/>
                  <a:gd name="connsiteX21" fmla="*/ 774700 w 1489075"/>
                  <a:gd name="connsiteY21" fmla="*/ 1393977 h 1632102"/>
                  <a:gd name="connsiteX22" fmla="*/ 463550 w 1489075"/>
                  <a:gd name="connsiteY22" fmla="*/ 1540027 h 1632102"/>
                  <a:gd name="connsiteX23" fmla="*/ 403225 w 1489075"/>
                  <a:gd name="connsiteY23" fmla="*/ 1632102 h 1632102"/>
                  <a:gd name="connsiteX24" fmla="*/ 98425 w 1489075"/>
                  <a:gd name="connsiteY24" fmla="*/ 1603527 h 1632102"/>
                  <a:gd name="connsiteX25" fmla="*/ 0 w 1489075"/>
                  <a:gd name="connsiteY25" fmla="*/ 1213002 h 1632102"/>
                  <a:gd name="connsiteX0" fmla="*/ 0 w 1491758"/>
                  <a:gd name="connsiteY0" fmla="*/ 1213002 h 1632102"/>
                  <a:gd name="connsiteX1" fmla="*/ 82550 w 1491758"/>
                  <a:gd name="connsiteY1" fmla="*/ 1022502 h 1632102"/>
                  <a:gd name="connsiteX2" fmla="*/ 215900 w 1491758"/>
                  <a:gd name="connsiteY2" fmla="*/ 612927 h 1632102"/>
                  <a:gd name="connsiteX3" fmla="*/ 723900 w 1491758"/>
                  <a:gd name="connsiteY3" fmla="*/ 111277 h 1632102"/>
                  <a:gd name="connsiteX4" fmla="*/ 1254125 w 1491758"/>
                  <a:gd name="connsiteY4" fmla="*/ 38252 h 1632102"/>
                  <a:gd name="connsiteX5" fmla="*/ 1098550 w 1491758"/>
                  <a:gd name="connsiteY5" fmla="*/ 197002 h 1632102"/>
                  <a:gd name="connsiteX6" fmla="*/ 676275 w 1491758"/>
                  <a:gd name="connsiteY6" fmla="*/ 454177 h 1632102"/>
                  <a:gd name="connsiteX7" fmla="*/ 968375 w 1491758"/>
                  <a:gd name="connsiteY7" fmla="*/ 406552 h 1632102"/>
                  <a:gd name="connsiteX8" fmla="*/ 1352550 w 1491758"/>
                  <a:gd name="connsiteY8" fmla="*/ 387502 h 1632102"/>
                  <a:gd name="connsiteX9" fmla="*/ 1489075 w 1491758"/>
                  <a:gd name="connsiteY9" fmla="*/ 435127 h 1632102"/>
                  <a:gd name="connsiteX10" fmla="*/ 1412875 w 1491758"/>
                  <a:gd name="connsiteY10" fmla="*/ 517677 h 1632102"/>
                  <a:gd name="connsiteX11" fmla="*/ 790575 w 1491758"/>
                  <a:gd name="connsiteY11" fmla="*/ 676427 h 1632102"/>
                  <a:gd name="connsiteX12" fmla="*/ 1327150 w 1491758"/>
                  <a:gd name="connsiteY12" fmla="*/ 587527 h 1632102"/>
                  <a:gd name="connsiteX13" fmla="*/ 1476375 w 1491758"/>
                  <a:gd name="connsiteY13" fmla="*/ 616102 h 1632102"/>
                  <a:gd name="connsiteX14" fmla="*/ 1428750 w 1491758"/>
                  <a:gd name="connsiteY14" fmla="*/ 717702 h 1632102"/>
                  <a:gd name="connsiteX15" fmla="*/ 1174750 w 1491758"/>
                  <a:gd name="connsiteY15" fmla="*/ 879627 h 1632102"/>
                  <a:gd name="connsiteX16" fmla="*/ 863600 w 1491758"/>
                  <a:gd name="connsiteY16" fmla="*/ 965352 h 1632102"/>
                  <a:gd name="connsiteX17" fmla="*/ 1289050 w 1491758"/>
                  <a:gd name="connsiteY17" fmla="*/ 889152 h 1632102"/>
                  <a:gd name="connsiteX18" fmla="*/ 1400175 w 1491758"/>
                  <a:gd name="connsiteY18" fmla="*/ 920902 h 1632102"/>
                  <a:gd name="connsiteX19" fmla="*/ 1355725 w 1491758"/>
                  <a:gd name="connsiteY19" fmla="*/ 1028852 h 1632102"/>
                  <a:gd name="connsiteX20" fmla="*/ 936625 w 1491758"/>
                  <a:gd name="connsiteY20" fmla="*/ 1174902 h 1632102"/>
                  <a:gd name="connsiteX21" fmla="*/ 774700 w 1491758"/>
                  <a:gd name="connsiteY21" fmla="*/ 1393977 h 1632102"/>
                  <a:gd name="connsiteX22" fmla="*/ 463550 w 1491758"/>
                  <a:gd name="connsiteY22" fmla="*/ 1540027 h 1632102"/>
                  <a:gd name="connsiteX23" fmla="*/ 403225 w 1491758"/>
                  <a:gd name="connsiteY23" fmla="*/ 1632102 h 1632102"/>
                  <a:gd name="connsiteX24" fmla="*/ 98425 w 1491758"/>
                  <a:gd name="connsiteY24" fmla="*/ 1603527 h 1632102"/>
                  <a:gd name="connsiteX25" fmla="*/ 0 w 1491758"/>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9570"/>
                  <a:gd name="connsiteY0" fmla="*/ 1213002 h 1632102"/>
                  <a:gd name="connsiteX1" fmla="*/ 82550 w 1479570"/>
                  <a:gd name="connsiteY1" fmla="*/ 1022502 h 1632102"/>
                  <a:gd name="connsiteX2" fmla="*/ 215900 w 1479570"/>
                  <a:gd name="connsiteY2" fmla="*/ 612927 h 1632102"/>
                  <a:gd name="connsiteX3" fmla="*/ 723900 w 1479570"/>
                  <a:gd name="connsiteY3" fmla="*/ 111277 h 1632102"/>
                  <a:gd name="connsiteX4" fmla="*/ 1254125 w 1479570"/>
                  <a:gd name="connsiteY4" fmla="*/ 38252 h 1632102"/>
                  <a:gd name="connsiteX5" fmla="*/ 1098550 w 1479570"/>
                  <a:gd name="connsiteY5" fmla="*/ 197002 h 1632102"/>
                  <a:gd name="connsiteX6" fmla="*/ 676275 w 1479570"/>
                  <a:gd name="connsiteY6" fmla="*/ 454177 h 1632102"/>
                  <a:gd name="connsiteX7" fmla="*/ 968375 w 1479570"/>
                  <a:gd name="connsiteY7" fmla="*/ 406552 h 1632102"/>
                  <a:gd name="connsiteX8" fmla="*/ 1352550 w 1479570"/>
                  <a:gd name="connsiteY8" fmla="*/ 387502 h 1632102"/>
                  <a:gd name="connsiteX9" fmla="*/ 1463675 w 1479570"/>
                  <a:gd name="connsiteY9" fmla="*/ 435127 h 1632102"/>
                  <a:gd name="connsiteX10" fmla="*/ 1412875 w 1479570"/>
                  <a:gd name="connsiteY10" fmla="*/ 517677 h 1632102"/>
                  <a:gd name="connsiteX11" fmla="*/ 790575 w 1479570"/>
                  <a:gd name="connsiteY11" fmla="*/ 676427 h 1632102"/>
                  <a:gd name="connsiteX12" fmla="*/ 1327150 w 1479570"/>
                  <a:gd name="connsiteY12" fmla="*/ 587527 h 1632102"/>
                  <a:gd name="connsiteX13" fmla="*/ 1476375 w 1479570"/>
                  <a:gd name="connsiteY13" fmla="*/ 616102 h 1632102"/>
                  <a:gd name="connsiteX14" fmla="*/ 1428750 w 1479570"/>
                  <a:gd name="connsiteY14" fmla="*/ 717702 h 1632102"/>
                  <a:gd name="connsiteX15" fmla="*/ 1174750 w 1479570"/>
                  <a:gd name="connsiteY15" fmla="*/ 879627 h 1632102"/>
                  <a:gd name="connsiteX16" fmla="*/ 863600 w 1479570"/>
                  <a:gd name="connsiteY16" fmla="*/ 965352 h 1632102"/>
                  <a:gd name="connsiteX17" fmla="*/ 1289050 w 1479570"/>
                  <a:gd name="connsiteY17" fmla="*/ 889152 h 1632102"/>
                  <a:gd name="connsiteX18" fmla="*/ 1400175 w 1479570"/>
                  <a:gd name="connsiteY18" fmla="*/ 920902 h 1632102"/>
                  <a:gd name="connsiteX19" fmla="*/ 1355725 w 1479570"/>
                  <a:gd name="connsiteY19" fmla="*/ 1028852 h 1632102"/>
                  <a:gd name="connsiteX20" fmla="*/ 936625 w 1479570"/>
                  <a:gd name="connsiteY20" fmla="*/ 1174902 h 1632102"/>
                  <a:gd name="connsiteX21" fmla="*/ 774700 w 1479570"/>
                  <a:gd name="connsiteY21" fmla="*/ 1393977 h 1632102"/>
                  <a:gd name="connsiteX22" fmla="*/ 463550 w 1479570"/>
                  <a:gd name="connsiteY22" fmla="*/ 1540027 h 1632102"/>
                  <a:gd name="connsiteX23" fmla="*/ 403225 w 1479570"/>
                  <a:gd name="connsiteY23" fmla="*/ 1632102 h 1632102"/>
                  <a:gd name="connsiteX24" fmla="*/ 98425 w 1479570"/>
                  <a:gd name="connsiteY24" fmla="*/ 1603527 h 1632102"/>
                  <a:gd name="connsiteX25" fmla="*/ 0 w 1479570"/>
                  <a:gd name="connsiteY25" fmla="*/ 1213002 h 1632102"/>
                  <a:gd name="connsiteX0" fmla="*/ 0 w 1476572"/>
                  <a:gd name="connsiteY0" fmla="*/ 1213002 h 1632102"/>
                  <a:gd name="connsiteX1" fmla="*/ 82550 w 1476572"/>
                  <a:gd name="connsiteY1" fmla="*/ 1022502 h 1632102"/>
                  <a:gd name="connsiteX2" fmla="*/ 215900 w 1476572"/>
                  <a:gd name="connsiteY2" fmla="*/ 612927 h 1632102"/>
                  <a:gd name="connsiteX3" fmla="*/ 723900 w 1476572"/>
                  <a:gd name="connsiteY3" fmla="*/ 111277 h 1632102"/>
                  <a:gd name="connsiteX4" fmla="*/ 1254125 w 1476572"/>
                  <a:gd name="connsiteY4" fmla="*/ 38252 h 1632102"/>
                  <a:gd name="connsiteX5" fmla="*/ 1098550 w 1476572"/>
                  <a:gd name="connsiteY5" fmla="*/ 197002 h 1632102"/>
                  <a:gd name="connsiteX6" fmla="*/ 676275 w 1476572"/>
                  <a:gd name="connsiteY6" fmla="*/ 454177 h 1632102"/>
                  <a:gd name="connsiteX7" fmla="*/ 968375 w 1476572"/>
                  <a:gd name="connsiteY7" fmla="*/ 406552 h 1632102"/>
                  <a:gd name="connsiteX8" fmla="*/ 1352550 w 1476572"/>
                  <a:gd name="connsiteY8" fmla="*/ 387502 h 1632102"/>
                  <a:gd name="connsiteX9" fmla="*/ 1463675 w 1476572"/>
                  <a:gd name="connsiteY9" fmla="*/ 435127 h 1632102"/>
                  <a:gd name="connsiteX10" fmla="*/ 1412875 w 1476572"/>
                  <a:gd name="connsiteY10" fmla="*/ 517677 h 1632102"/>
                  <a:gd name="connsiteX11" fmla="*/ 790575 w 1476572"/>
                  <a:gd name="connsiteY11" fmla="*/ 676427 h 1632102"/>
                  <a:gd name="connsiteX12" fmla="*/ 1327150 w 1476572"/>
                  <a:gd name="connsiteY12" fmla="*/ 587527 h 1632102"/>
                  <a:gd name="connsiteX13" fmla="*/ 1473200 w 1476572"/>
                  <a:gd name="connsiteY13" fmla="*/ 641502 h 1632102"/>
                  <a:gd name="connsiteX14" fmla="*/ 1428750 w 1476572"/>
                  <a:gd name="connsiteY14" fmla="*/ 717702 h 1632102"/>
                  <a:gd name="connsiteX15" fmla="*/ 1174750 w 1476572"/>
                  <a:gd name="connsiteY15" fmla="*/ 879627 h 1632102"/>
                  <a:gd name="connsiteX16" fmla="*/ 863600 w 1476572"/>
                  <a:gd name="connsiteY16" fmla="*/ 965352 h 1632102"/>
                  <a:gd name="connsiteX17" fmla="*/ 1289050 w 1476572"/>
                  <a:gd name="connsiteY17" fmla="*/ 889152 h 1632102"/>
                  <a:gd name="connsiteX18" fmla="*/ 1400175 w 1476572"/>
                  <a:gd name="connsiteY18" fmla="*/ 920902 h 1632102"/>
                  <a:gd name="connsiteX19" fmla="*/ 1355725 w 1476572"/>
                  <a:gd name="connsiteY19" fmla="*/ 1028852 h 1632102"/>
                  <a:gd name="connsiteX20" fmla="*/ 936625 w 1476572"/>
                  <a:gd name="connsiteY20" fmla="*/ 1174902 h 1632102"/>
                  <a:gd name="connsiteX21" fmla="*/ 774700 w 1476572"/>
                  <a:gd name="connsiteY21" fmla="*/ 1393977 h 1632102"/>
                  <a:gd name="connsiteX22" fmla="*/ 463550 w 1476572"/>
                  <a:gd name="connsiteY22" fmla="*/ 1540027 h 1632102"/>
                  <a:gd name="connsiteX23" fmla="*/ 403225 w 1476572"/>
                  <a:gd name="connsiteY23" fmla="*/ 1632102 h 1632102"/>
                  <a:gd name="connsiteX24" fmla="*/ 98425 w 1476572"/>
                  <a:gd name="connsiteY24" fmla="*/ 1603527 h 1632102"/>
                  <a:gd name="connsiteX25" fmla="*/ 0 w 1476572"/>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7532"/>
                  <a:gd name="connsiteY0" fmla="*/ 1213002 h 1632102"/>
                  <a:gd name="connsiteX1" fmla="*/ 82550 w 1477532"/>
                  <a:gd name="connsiteY1" fmla="*/ 1022502 h 1632102"/>
                  <a:gd name="connsiteX2" fmla="*/ 215900 w 1477532"/>
                  <a:gd name="connsiteY2" fmla="*/ 612927 h 1632102"/>
                  <a:gd name="connsiteX3" fmla="*/ 723900 w 1477532"/>
                  <a:gd name="connsiteY3" fmla="*/ 111277 h 1632102"/>
                  <a:gd name="connsiteX4" fmla="*/ 1254125 w 1477532"/>
                  <a:gd name="connsiteY4" fmla="*/ 38252 h 1632102"/>
                  <a:gd name="connsiteX5" fmla="*/ 1098550 w 1477532"/>
                  <a:gd name="connsiteY5" fmla="*/ 197002 h 1632102"/>
                  <a:gd name="connsiteX6" fmla="*/ 676275 w 1477532"/>
                  <a:gd name="connsiteY6" fmla="*/ 454177 h 1632102"/>
                  <a:gd name="connsiteX7" fmla="*/ 968375 w 1477532"/>
                  <a:gd name="connsiteY7" fmla="*/ 406552 h 1632102"/>
                  <a:gd name="connsiteX8" fmla="*/ 1352550 w 1477532"/>
                  <a:gd name="connsiteY8" fmla="*/ 387502 h 1632102"/>
                  <a:gd name="connsiteX9" fmla="*/ 1463675 w 1477532"/>
                  <a:gd name="connsiteY9" fmla="*/ 435127 h 1632102"/>
                  <a:gd name="connsiteX10" fmla="*/ 1412875 w 1477532"/>
                  <a:gd name="connsiteY10" fmla="*/ 517677 h 1632102"/>
                  <a:gd name="connsiteX11" fmla="*/ 790575 w 1477532"/>
                  <a:gd name="connsiteY11" fmla="*/ 676427 h 1632102"/>
                  <a:gd name="connsiteX12" fmla="*/ 1289050 w 1477532"/>
                  <a:gd name="connsiteY12" fmla="*/ 612927 h 1632102"/>
                  <a:gd name="connsiteX13" fmla="*/ 1473200 w 1477532"/>
                  <a:gd name="connsiteY13" fmla="*/ 641502 h 1632102"/>
                  <a:gd name="connsiteX14" fmla="*/ 1416050 w 1477532"/>
                  <a:gd name="connsiteY14" fmla="*/ 749452 h 1632102"/>
                  <a:gd name="connsiteX15" fmla="*/ 1162050 w 1477532"/>
                  <a:gd name="connsiteY15" fmla="*/ 857402 h 1632102"/>
                  <a:gd name="connsiteX16" fmla="*/ 863600 w 1477532"/>
                  <a:gd name="connsiteY16" fmla="*/ 965352 h 1632102"/>
                  <a:gd name="connsiteX17" fmla="*/ 1289050 w 1477532"/>
                  <a:gd name="connsiteY17" fmla="*/ 889152 h 1632102"/>
                  <a:gd name="connsiteX18" fmla="*/ 1400175 w 1477532"/>
                  <a:gd name="connsiteY18" fmla="*/ 920902 h 1632102"/>
                  <a:gd name="connsiteX19" fmla="*/ 1355725 w 1477532"/>
                  <a:gd name="connsiteY19" fmla="*/ 1028852 h 1632102"/>
                  <a:gd name="connsiteX20" fmla="*/ 936625 w 1477532"/>
                  <a:gd name="connsiteY20" fmla="*/ 1174902 h 1632102"/>
                  <a:gd name="connsiteX21" fmla="*/ 774700 w 1477532"/>
                  <a:gd name="connsiteY21" fmla="*/ 1393977 h 1632102"/>
                  <a:gd name="connsiteX22" fmla="*/ 463550 w 1477532"/>
                  <a:gd name="connsiteY22" fmla="*/ 1540027 h 1632102"/>
                  <a:gd name="connsiteX23" fmla="*/ 403225 w 1477532"/>
                  <a:gd name="connsiteY23" fmla="*/ 1632102 h 1632102"/>
                  <a:gd name="connsiteX24" fmla="*/ 98425 w 1477532"/>
                  <a:gd name="connsiteY24" fmla="*/ 1603527 h 1632102"/>
                  <a:gd name="connsiteX25" fmla="*/ 0 w 1477532"/>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355725 w 1480388"/>
                  <a:gd name="connsiteY19" fmla="*/ 10288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25752"/>
                  <a:gd name="connsiteX1" fmla="*/ 82550 w 1480388"/>
                  <a:gd name="connsiteY1" fmla="*/ 1022502 h 1625752"/>
                  <a:gd name="connsiteX2" fmla="*/ 215900 w 1480388"/>
                  <a:gd name="connsiteY2" fmla="*/ 612927 h 1625752"/>
                  <a:gd name="connsiteX3" fmla="*/ 723900 w 1480388"/>
                  <a:gd name="connsiteY3" fmla="*/ 111277 h 1625752"/>
                  <a:gd name="connsiteX4" fmla="*/ 1254125 w 1480388"/>
                  <a:gd name="connsiteY4" fmla="*/ 38252 h 1625752"/>
                  <a:gd name="connsiteX5" fmla="*/ 1098550 w 1480388"/>
                  <a:gd name="connsiteY5" fmla="*/ 197002 h 1625752"/>
                  <a:gd name="connsiteX6" fmla="*/ 676275 w 1480388"/>
                  <a:gd name="connsiteY6" fmla="*/ 454177 h 1625752"/>
                  <a:gd name="connsiteX7" fmla="*/ 968375 w 1480388"/>
                  <a:gd name="connsiteY7" fmla="*/ 406552 h 1625752"/>
                  <a:gd name="connsiteX8" fmla="*/ 1352550 w 1480388"/>
                  <a:gd name="connsiteY8" fmla="*/ 387502 h 1625752"/>
                  <a:gd name="connsiteX9" fmla="*/ 1463675 w 1480388"/>
                  <a:gd name="connsiteY9" fmla="*/ 435127 h 1625752"/>
                  <a:gd name="connsiteX10" fmla="*/ 1412875 w 1480388"/>
                  <a:gd name="connsiteY10" fmla="*/ 517677 h 1625752"/>
                  <a:gd name="connsiteX11" fmla="*/ 790575 w 1480388"/>
                  <a:gd name="connsiteY11" fmla="*/ 676427 h 1625752"/>
                  <a:gd name="connsiteX12" fmla="*/ 1289050 w 1480388"/>
                  <a:gd name="connsiteY12" fmla="*/ 612927 h 1625752"/>
                  <a:gd name="connsiteX13" fmla="*/ 1473200 w 1480388"/>
                  <a:gd name="connsiteY13" fmla="*/ 641502 h 1625752"/>
                  <a:gd name="connsiteX14" fmla="*/ 1416050 w 1480388"/>
                  <a:gd name="connsiteY14" fmla="*/ 749452 h 1625752"/>
                  <a:gd name="connsiteX15" fmla="*/ 1162050 w 1480388"/>
                  <a:gd name="connsiteY15" fmla="*/ 857402 h 1625752"/>
                  <a:gd name="connsiteX16" fmla="*/ 863600 w 1480388"/>
                  <a:gd name="connsiteY16" fmla="*/ 965352 h 1625752"/>
                  <a:gd name="connsiteX17" fmla="*/ 1289050 w 1480388"/>
                  <a:gd name="connsiteY17" fmla="*/ 870102 h 1625752"/>
                  <a:gd name="connsiteX18" fmla="*/ 1400175 w 1480388"/>
                  <a:gd name="connsiteY18" fmla="*/ 920902 h 1625752"/>
                  <a:gd name="connsiteX19" fmla="*/ 1250950 w 1480388"/>
                  <a:gd name="connsiteY19" fmla="*/ 1041552 h 1625752"/>
                  <a:gd name="connsiteX20" fmla="*/ 936625 w 1480388"/>
                  <a:gd name="connsiteY20" fmla="*/ 1174902 h 1625752"/>
                  <a:gd name="connsiteX21" fmla="*/ 774700 w 1480388"/>
                  <a:gd name="connsiteY21" fmla="*/ 1393977 h 1625752"/>
                  <a:gd name="connsiteX22" fmla="*/ 463550 w 1480388"/>
                  <a:gd name="connsiteY22" fmla="*/ 1540027 h 1625752"/>
                  <a:gd name="connsiteX23" fmla="*/ 390525 w 1480388"/>
                  <a:gd name="connsiteY23" fmla="*/ 1625752 h 1625752"/>
                  <a:gd name="connsiteX24" fmla="*/ 98425 w 1480388"/>
                  <a:gd name="connsiteY24" fmla="*/ 1603527 h 1625752"/>
                  <a:gd name="connsiteX25" fmla="*/ 0 w 1480388"/>
                  <a:gd name="connsiteY25" fmla="*/ 1213002 h 1625752"/>
                  <a:gd name="connsiteX0" fmla="*/ 0 w 1480388"/>
                  <a:gd name="connsiteY0" fmla="*/ 1213002 h 1645371"/>
                  <a:gd name="connsiteX1" fmla="*/ 82550 w 1480388"/>
                  <a:gd name="connsiteY1" fmla="*/ 1022502 h 1645371"/>
                  <a:gd name="connsiteX2" fmla="*/ 215900 w 1480388"/>
                  <a:gd name="connsiteY2" fmla="*/ 612927 h 1645371"/>
                  <a:gd name="connsiteX3" fmla="*/ 723900 w 1480388"/>
                  <a:gd name="connsiteY3" fmla="*/ 111277 h 1645371"/>
                  <a:gd name="connsiteX4" fmla="*/ 1254125 w 1480388"/>
                  <a:gd name="connsiteY4" fmla="*/ 38252 h 1645371"/>
                  <a:gd name="connsiteX5" fmla="*/ 1098550 w 1480388"/>
                  <a:gd name="connsiteY5" fmla="*/ 197002 h 1645371"/>
                  <a:gd name="connsiteX6" fmla="*/ 676275 w 1480388"/>
                  <a:gd name="connsiteY6" fmla="*/ 454177 h 1645371"/>
                  <a:gd name="connsiteX7" fmla="*/ 968375 w 1480388"/>
                  <a:gd name="connsiteY7" fmla="*/ 406552 h 1645371"/>
                  <a:gd name="connsiteX8" fmla="*/ 1352550 w 1480388"/>
                  <a:gd name="connsiteY8" fmla="*/ 387502 h 1645371"/>
                  <a:gd name="connsiteX9" fmla="*/ 1463675 w 1480388"/>
                  <a:gd name="connsiteY9" fmla="*/ 435127 h 1645371"/>
                  <a:gd name="connsiteX10" fmla="*/ 1412875 w 1480388"/>
                  <a:gd name="connsiteY10" fmla="*/ 517677 h 1645371"/>
                  <a:gd name="connsiteX11" fmla="*/ 790575 w 1480388"/>
                  <a:gd name="connsiteY11" fmla="*/ 676427 h 1645371"/>
                  <a:gd name="connsiteX12" fmla="*/ 1289050 w 1480388"/>
                  <a:gd name="connsiteY12" fmla="*/ 612927 h 1645371"/>
                  <a:gd name="connsiteX13" fmla="*/ 1473200 w 1480388"/>
                  <a:gd name="connsiteY13" fmla="*/ 641502 h 1645371"/>
                  <a:gd name="connsiteX14" fmla="*/ 1416050 w 1480388"/>
                  <a:gd name="connsiteY14" fmla="*/ 749452 h 1645371"/>
                  <a:gd name="connsiteX15" fmla="*/ 1162050 w 1480388"/>
                  <a:gd name="connsiteY15" fmla="*/ 857402 h 1645371"/>
                  <a:gd name="connsiteX16" fmla="*/ 863600 w 1480388"/>
                  <a:gd name="connsiteY16" fmla="*/ 965352 h 1645371"/>
                  <a:gd name="connsiteX17" fmla="*/ 1289050 w 1480388"/>
                  <a:gd name="connsiteY17" fmla="*/ 870102 h 1645371"/>
                  <a:gd name="connsiteX18" fmla="*/ 1400175 w 1480388"/>
                  <a:gd name="connsiteY18" fmla="*/ 920902 h 1645371"/>
                  <a:gd name="connsiteX19" fmla="*/ 1250950 w 1480388"/>
                  <a:gd name="connsiteY19" fmla="*/ 1041552 h 1645371"/>
                  <a:gd name="connsiteX20" fmla="*/ 936625 w 1480388"/>
                  <a:gd name="connsiteY20" fmla="*/ 1174902 h 1645371"/>
                  <a:gd name="connsiteX21" fmla="*/ 774700 w 1480388"/>
                  <a:gd name="connsiteY21" fmla="*/ 1393977 h 1645371"/>
                  <a:gd name="connsiteX22" fmla="*/ 463550 w 1480388"/>
                  <a:gd name="connsiteY22" fmla="*/ 1540027 h 1645371"/>
                  <a:gd name="connsiteX23" fmla="*/ 390525 w 1480388"/>
                  <a:gd name="connsiteY23" fmla="*/ 1625752 h 1645371"/>
                  <a:gd name="connsiteX24" fmla="*/ 98425 w 1480388"/>
                  <a:gd name="connsiteY24" fmla="*/ 1603527 h 1645371"/>
                  <a:gd name="connsiteX25" fmla="*/ 0 w 1480388"/>
                  <a:gd name="connsiteY25" fmla="*/ 1213002 h 1645371"/>
                  <a:gd name="connsiteX0" fmla="*/ 29060 w 1509448"/>
                  <a:gd name="connsiteY0" fmla="*/ 1213002 h 1645371"/>
                  <a:gd name="connsiteX1" fmla="*/ 111610 w 1509448"/>
                  <a:gd name="connsiteY1" fmla="*/ 1022502 h 1645371"/>
                  <a:gd name="connsiteX2" fmla="*/ 244960 w 1509448"/>
                  <a:gd name="connsiteY2" fmla="*/ 612927 h 1645371"/>
                  <a:gd name="connsiteX3" fmla="*/ 752960 w 1509448"/>
                  <a:gd name="connsiteY3" fmla="*/ 111277 h 1645371"/>
                  <a:gd name="connsiteX4" fmla="*/ 1283185 w 1509448"/>
                  <a:gd name="connsiteY4" fmla="*/ 38252 h 1645371"/>
                  <a:gd name="connsiteX5" fmla="*/ 1127610 w 1509448"/>
                  <a:gd name="connsiteY5" fmla="*/ 197002 h 1645371"/>
                  <a:gd name="connsiteX6" fmla="*/ 705335 w 1509448"/>
                  <a:gd name="connsiteY6" fmla="*/ 454177 h 1645371"/>
                  <a:gd name="connsiteX7" fmla="*/ 997435 w 1509448"/>
                  <a:gd name="connsiteY7" fmla="*/ 406552 h 1645371"/>
                  <a:gd name="connsiteX8" fmla="*/ 1381610 w 1509448"/>
                  <a:gd name="connsiteY8" fmla="*/ 387502 h 1645371"/>
                  <a:gd name="connsiteX9" fmla="*/ 1492735 w 1509448"/>
                  <a:gd name="connsiteY9" fmla="*/ 435127 h 1645371"/>
                  <a:gd name="connsiteX10" fmla="*/ 1441935 w 1509448"/>
                  <a:gd name="connsiteY10" fmla="*/ 517677 h 1645371"/>
                  <a:gd name="connsiteX11" fmla="*/ 819635 w 1509448"/>
                  <a:gd name="connsiteY11" fmla="*/ 676427 h 1645371"/>
                  <a:gd name="connsiteX12" fmla="*/ 1318110 w 1509448"/>
                  <a:gd name="connsiteY12" fmla="*/ 612927 h 1645371"/>
                  <a:gd name="connsiteX13" fmla="*/ 1502260 w 1509448"/>
                  <a:gd name="connsiteY13" fmla="*/ 641502 h 1645371"/>
                  <a:gd name="connsiteX14" fmla="*/ 1445110 w 1509448"/>
                  <a:gd name="connsiteY14" fmla="*/ 749452 h 1645371"/>
                  <a:gd name="connsiteX15" fmla="*/ 1191110 w 1509448"/>
                  <a:gd name="connsiteY15" fmla="*/ 857402 h 1645371"/>
                  <a:gd name="connsiteX16" fmla="*/ 892660 w 1509448"/>
                  <a:gd name="connsiteY16" fmla="*/ 965352 h 1645371"/>
                  <a:gd name="connsiteX17" fmla="*/ 1318110 w 1509448"/>
                  <a:gd name="connsiteY17" fmla="*/ 870102 h 1645371"/>
                  <a:gd name="connsiteX18" fmla="*/ 1429235 w 1509448"/>
                  <a:gd name="connsiteY18" fmla="*/ 920902 h 1645371"/>
                  <a:gd name="connsiteX19" fmla="*/ 1280010 w 1509448"/>
                  <a:gd name="connsiteY19" fmla="*/ 1041552 h 1645371"/>
                  <a:gd name="connsiteX20" fmla="*/ 965685 w 1509448"/>
                  <a:gd name="connsiteY20" fmla="*/ 1174902 h 1645371"/>
                  <a:gd name="connsiteX21" fmla="*/ 803760 w 1509448"/>
                  <a:gd name="connsiteY21" fmla="*/ 1393977 h 1645371"/>
                  <a:gd name="connsiteX22" fmla="*/ 492610 w 1509448"/>
                  <a:gd name="connsiteY22" fmla="*/ 1540027 h 1645371"/>
                  <a:gd name="connsiteX23" fmla="*/ 419585 w 1509448"/>
                  <a:gd name="connsiteY23" fmla="*/ 1625752 h 1645371"/>
                  <a:gd name="connsiteX24" fmla="*/ 127485 w 1509448"/>
                  <a:gd name="connsiteY24" fmla="*/ 1603527 h 1645371"/>
                  <a:gd name="connsiteX25" fmla="*/ 29060 w 1509448"/>
                  <a:gd name="connsiteY25" fmla="*/ 1213002 h 1645371"/>
                  <a:gd name="connsiteX0" fmla="*/ 19061 w 1499449"/>
                  <a:gd name="connsiteY0" fmla="*/ 1213002 h 1625752"/>
                  <a:gd name="connsiteX1" fmla="*/ 101611 w 1499449"/>
                  <a:gd name="connsiteY1" fmla="*/ 1022502 h 1625752"/>
                  <a:gd name="connsiteX2" fmla="*/ 234961 w 1499449"/>
                  <a:gd name="connsiteY2" fmla="*/ 612927 h 1625752"/>
                  <a:gd name="connsiteX3" fmla="*/ 742961 w 1499449"/>
                  <a:gd name="connsiteY3" fmla="*/ 111277 h 1625752"/>
                  <a:gd name="connsiteX4" fmla="*/ 1273186 w 1499449"/>
                  <a:gd name="connsiteY4" fmla="*/ 38252 h 1625752"/>
                  <a:gd name="connsiteX5" fmla="*/ 1117611 w 1499449"/>
                  <a:gd name="connsiteY5" fmla="*/ 197002 h 1625752"/>
                  <a:gd name="connsiteX6" fmla="*/ 695336 w 1499449"/>
                  <a:gd name="connsiteY6" fmla="*/ 454177 h 1625752"/>
                  <a:gd name="connsiteX7" fmla="*/ 987436 w 1499449"/>
                  <a:gd name="connsiteY7" fmla="*/ 406552 h 1625752"/>
                  <a:gd name="connsiteX8" fmla="*/ 1371611 w 1499449"/>
                  <a:gd name="connsiteY8" fmla="*/ 387502 h 1625752"/>
                  <a:gd name="connsiteX9" fmla="*/ 1482736 w 1499449"/>
                  <a:gd name="connsiteY9" fmla="*/ 435127 h 1625752"/>
                  <a:gd name="connsiteX10" fmla="*/ 1431936 w 1499449"/>
                  <a:gd name="connsiteY10" fmla="*/ 517677 h 1625752"/>
                  <a:gd name="connsiteX11" fmla="*/ 809636 w 1499449"/>
                  <a:gd name="connsiteY11" fmla="*/ 676427 h 1625752"/>
                  <a:gd name="connsiteX12" fmla="*/ 1308111 w 1499449"/>
                  <a:gd name="connsiteY12" fmla="*/ 612927 h 1625752"/>
                  <a:gd name="connsiteX13" fmla="*/ 1492261 w 1499449"/>
                  <a:gd name="connsiteY13" fmla="*/ 641502 h 1625752"/>
                  <a:gd name="connsiteX14" fmla="*/ 1435111 w 1499449"/>
                  <a:gd name="connsiteY14" fmla="*/ 749452 h 1625752"/>
                  <a:gd name="connsiteX15" fmla="*/ 1181111 w 1499449"/>
                  <a:gd name="connsiteY15" fmla="*/ 857402 h 1625752"/>
                  <a:gd name="connsiteX16" fmla="*/ 882661 w 1499449"/>
                  <a:gd name="connsiteY16" fmla="*/ 965352 h 1625752"/>
                  <a:gd name="connsiteX17" fmla="*/ 1308111 w 1499449"/>
                  <a:gd name="connsiteY17" fmla="*/ 870102 h 1625752"/>
                  <a:gd name="connsiteX18" fmla="*/ 1419236 w 1499449"/>
                  <a:gd name="connsiteY18" fmla="*/ 920902 h 1625752"/>
                  <a:gd name="connsiteX19" fmla="*/ 1270011 w 1499449"/>
                  <a:gd name="connsiteY19" fmla="*/ 1041552 h 1625752"/>
                  <a:gd name="connsiteX20" fmla="*/ 955686 w 1499449"/>
                  <a:gd name="connsiteY20" fmla="*/ 1174902 h 1625752"/>
                  <a:gd name="connsiteX21" fmla="*/ 793761 w 1499449"/>
                  <a:gd name="connsiteY21" fmla="*/ 1393977 h 1625752"/>
                  <a:gd name="connsiteX22" fmla="*/ 482611 w 1499449"/>
                  <a:gd name="connsiteY22" fmla="*/ 1540027 h 1625752"/>
                  <a:gd name="connsiteX23" fmla="*/ 409586 w 1499449"/>
                  <a:gd name="connsiteY23" fmla="*/ 1625752 h 1625752"/>
                  <a:gd name="connsiteX24" fmla="*/ 101611 w 1499449"/>
                  <a:gd name="connsiteY24" fmla="*/ 1559077 h 1625752"/>
                  <a:gd name="connsiteX25" fmla="*/ 19061 w 1499449"/>
                  <a:gd name="connsiteY25" fmla="*/ 1213002 h 1625752"/>
                  <a:gd name="connsiteX0" fmla="*/ 10180 w 1490568"/>
                  <a:gd name="connsiteY0" fmla="*/ 1213002 h 1625752"/>
                  <a:gd name="connsiteX1" fmla="*/ 92730 w 1490568"/>
                  <a:gd name="connsiteY1" fmla="*/ 1022502 h 1625752"/>
                  <a:gd name="connsiteX2" fmla="*/ 226080 w 1490568"/>
                  <a:gd name="connsiteY2" fmla="*/ 612927 h 1625752"/>
                  <a:gd name="connsiteX3" fmla="*/ 734080 w 1490568"/>
                  <a:gd name="connsiteY3" fmla="*/ 111277 h 1625752"/>
                  <a:gd name="connsiteX4" fmla="*/ 1264305 w 1490568"/>
                  <a:gd name="connsiteY4" fmla="*/ 38252 h 1625752"/>
                  <a:gd name="connsiteX5" fmla="*/ 1108730 w 1490568"/>
                  <a:gd name="connsiteY5" fmla="*/ 197002 h 1625752"/>
                  <a:gd name="connsiteX6" fmla="*/ 686455 w 1490568"/>
                  <a:gd name="connsiteY6" fmla="*/ 454177 h 1625752"/>
                  <a:gd name="connsiteX7" fmla="*/ 978555 w 1490568"/>
                  <a:gd name="connsiteY7" fmla="*/ 406552 h 1625752"/>
                  <a:gd name="connsiteX8" fmla="*/ 1362730 w 1490568"/>
                  <a:gd name="connsiteY8" fmla="*/ 387502 h 1625752"/>
                  <a:gd name="connsiteX9" fmla="*/ 1473855 w 1490568"/>
                  <a:gd name="connsiteY9" fmla="*/ 435127 h 1625752"/>
                  <a:gd name="connsiteX10" fmla="*/ 1423055 w 1490568"/>
                  <a:gd name="connsiteY10" fmla="*/ 517677 h 1625752"/>
                  <a:gd name="connsiteX11" fmla="*/ 800755 w 1490568"/>
                  <a:gd name="connsiteY11" fmla="*/ 676427 h 1625752"/>
                  <a:gd name="connsiteX12" fmla="*/ 1299230 w 1490568"/>
                  <a:gd name="connsiteY12" fmla="*/ 612927 h 1625752"/>
                  <a:gd name="connsiteX13" fmla="*/ 1483380 w 1490568"/>
                  <a:gd name="connsiteY13" fmla="*/ 641502 h 1625752"/>
                  <a:gd name="connsiteX14" fmla="*/ 1426230 w 1490568"/>
                  <a:gd name="connsiteY14" fmla="*/ 749452 h 1625752"/>
                  <a:gd name="connsiteX15" fmla="*/ 1172230 w 1490568"/>
                  <a:gd name="connsiteY15" fmla="*/ 857402 h 1625752"/>
                  <a:gd name="connsiteX16" fmla="*/ 873780 w 1490568"/>
                  <a:gd name="connsiteY16" fmla="*/ 965352 h 1625752"/>
                  <a:gd name="connsiteX17" fmla="*/ 1299230 w 1490568"/>
                  <a:gd name="connsiteY17" fmla="*/ 870102 h 1625752"/>
                  <a:gd name="connsiteX18" fmla="*/ 1410355 w 1490568"/>
                  <a:gd name="connsiteY18" fmla="*/ 920902 h 1625752"/>
                  <a:gd name="connsiteX19" fmla="*/ 1261130 w 1490568"/>
                  <a:gd name="connsiteY19" fmla="*/ 1041552 h 1625752"/>
                  <a:gd name="connsiteX20" fmla="*/ 946805 w 1490568"/>
                  <a:gd name="connsiteY20" fmla="*/ 1174902 h 1625752"/>
                  <a:gd name="connsiteX21" fmla="*/ 784880 w 1490568"/>
                  <a:gd name="connsiteY21" fmla="*/ 1393977 h 1625752"/>
                  <a:gd name="connsiteX22" fmla="*/ 473730 w 1490568"/>
                  <a:gd name="connsiteY22" fmla="*/ 1540027 h 1625752"/>
                  <a:gd name="connsiteX23" fmla="*/ 400705 w 1490568"/>
                  <a:gd name="connsiteY23" fmla="*/ 1625752 h 1625752"/>
                  <a:gd name="connsiteX24" fmla="*/ 92730 w 1490568"/>
                  <a:gd name="connsiteY24" fmla="*/ 1559077 h 1625752"/>
                  <a:gd name="connsiteX25" fmla="*/ 10180 w 1490568"/>
                  <a:gd name="connsiteY25" fmla="*/ 1213002 h 1625752"/>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0568" h="1638915">
                    <a:moveTo>
                      <a:pt x="10180" y="1213002"/>
                    </a:moveTo>
                    <a:cubicBezTo>
                      <a:pt x="10180" y="1123573"/>
                      <a:pt x="65213" y="1086002"/>
                      <a:pt x="92730" y="1022502"/>
                    </a:cubicBezTo>
                    <a:cubicBezTo>
                      <a:pt x="137180" y="885977"/>
                      <a:pt x="98022" y="836235"/>
                      <a:pt x="226080" y="612927"/>
                    </a:cubicBezTo>
                    <a:cubicBezTo>
                      <a:pt x="354138" y="389619"/>
                      <a:pt x="557868" y="194356"/>
                      <a:pt x="734080" y="111277"/>
                    </a:cubicBezTo>
                    <a:cubicBezTo>
                      <a:pt x="910292" y="28198"/>
                      <a:pt x="1221972" y="-48531"/>
                      <a:pt x="1264305" y="38252"/>
                    </a:cubicBezTo>
                    <a:cubicBezTo>
                      <a:pt x="1306638" y="125035"/>
                      <a:pt x="1174347" y="167369"/>
                      <a:pt x="1108730" y="197002"/>
                    </a:cubicBezTo>
                    <a:cubicBezTo>
                      <a:pt x="1043113" y="226635"/>
                      <a:pt x="817688" y="355752"/>
                      <a:pt x="686455" y="454177"/>
                    </a:cubicBezTo>
                    <a:cubicBezTo>
                      <a:pt x="783822" y="438302"/>
                      <a:pt x="825097" y="428777"/>
                      <a:pt x="978555" y="406552"/>
                    </a:cubicBezTo>
                    <a:cubicBezTo>
                      <a:pt x="1132013" y="384327"/>
                      <a:pt x="1234672" y="393852"/>
                      <a:pt x="1362730" y="387502"/>
                    </a:cubicBezTo>
                    <a:cubicBezTo>
                      <a:pt x="1408238" y="403377"/>
                      <a:pt x="1456922" y="390677"/>
                      <a:pt x="1473855" y="435127"/>
                    </a:cubicBezTo>
                    <a:cubicBezTo>
                      <a:pt x="1490788" y="479577"/>
                      <a:pt x="1448455" y="490160"/>
                      <a:pt x="1423055" y="517677"/>
                    </a:cubicBezTo>
                    <a:lnTo>
                      <a:pt x="800755" y="676427"/>
                    </a:lnTo>
                    <a:lnTo>
                      <a:pt x="1299230" y="612927"/>
                    </a:lnTo>
                    <a:cubicBezTo>
                      <a:pt x="1396597" y="597052"/>
                      <a:pt x="1462213" y="618748"/>
                      <a:pt x="1483380" y="641502"/>
                    </a:cubicBezTo>
                    <a:cubicBezTo>
                      <a:pt x="1504547" y="664256"/>
                      <a:pt x="1477030" y="721935"/>
                      <a:pt x="1426230" y="749452"/>
                    </a:cubicBezTo>
                    <a:cubicBezTo>
                      <a:pt x="1375430" y="776969"/>
                      <a:pt x="1264834" y="824594"/>
                      <a:pt x="1172230" y="857402"/>
                    </a:cubicBezTo>
                    <a:cubicBezTo>
                      <a:pt x="1079626" y="890210"/>
                      <a:pt x="970088" y="910319"/>
                      <a:pt x="870605" y="946302"/>
                    </a:cubicBezTo>
                    <a:cubicBezTo>
                      <a:pt x="1019830" y="943127"/>
                      <a:pt x="1213505" y="873806"/>
                      <a:pt x="1299230" y="870102"/>
                    </a:cubicBezTo>
                    <a:cubicBezTo>
                      <a:pt x="1384955" y="866398"/>
                      <a:pt x="1395538" y="895502"/>
                      <a:pt x="1384955" y="924077"/>
                    </a:cubicBezTo>
                    <a:cubicBezTo>
                      <a:pt x="1374372" y="952652"/>
                      <a:pt x="1327805" y="1002923"/>
                      <a:pt x="1235730" y="1041552"/>
                    </a:cubicBezTo>
                    <a:cubicBezTo>
                      <a:pt x="1143655" y="1080181"/>
                      <a:pt x="1051580" y="1130452"/>
                      <a:pt x="946805" y="1174902"/>
                    </a:cubicBezTo>
                    <a:cubicBezTo>
                      <a:pt x="892830" y="1247927"/>
                      <a:pt x="867430" y="1336827"/>
                      <a:pt x="784880" y="1393977"/>
                    </a:cubicBezTo>
                    <a:cubicBezTo>
                      <a:pt x="702330" y="1451127"/>
                      <a:pt x="577447" y="1491344"/>
                      <a:pt x="473730" y="1540027"/>
                    </a:cubicBezTo>
                    <a:lnTo>
                      <a:pt x="400705" y="1625752"/>
                    </a:lnTo>
                    <a:cubicBezTo>
                      <a:pt x="312863" y="1656444"/>
                      <a:pt x="228197" y="1633160"/>
                      <a:pt x="92730" y="1559077"/>
                    </a:cubicBezTo>
                    <a:cubicBezTo>
                      <a:pt x="-42737" y="1484994"/>
                      <a:pt x="10180" y="1302431"/>
                      <a:pt x="10180" y="1213002"/>
                    </a:cubicBezTo>
                    <a:close/>
                  </a:path>
                </a:pathLst>
              </a:custGeom>
              <a:solidFill>
                <a:srgbClr val="FFCC99"/>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7" name="フリーフォーム: 図形 6">
              <a:extLst>
                <a:ext uri="{FF2B5EF4-FFF2-40B4-BE49-F238E27FC236}">
                  <a16:creationId xmlns:a16="http://schemas.microsoft.com/office/drawing/2014/main" id="{8E7A9F1D-96B0-D6F4-D143-E7598A26D1B6}"/>
                </a:ext>
              </a:extLst>
            </p:cNvPr>
            <p:cNvSpPr/>
            <p:nvPr/>
          </p:nvSpPr>
          <p:spPr bwMode="auto">
            <a:xfrm>
              <a:off x="6037720" y="5227074"/>
              <a:ext cx="214686" cy="182073"/>
            </a:xfrm>
            <a:custGeom>
              <a:avLst/>
              <a:gdLst>
                <a:gd name="connsiteX0" fmla="*/ 38675 w 214686"/>
                <a:gd name="connsiteY0" fmla="*/ 0 h 182073"/>
                <a:gd name="connsiteX1" fmla="*/ 90094 w 214686"/>
                <a:gd name="connsiteY1" fmla="*/ 121626 h 182073"/>
                <a:gd name="connsiteX2" fmla="*/ 214686 w 214686"/>
                <a:gd name="connsiteY2" fmla="*/ 145358 h 182073"/>
                <a:gd name="connsiteX3" fmla="*/ 205327 w 214686"/>
                <a:gd name="connsiteY3" fmla="*/ 182073 h 182073"/>
                <a:gd name="connsiteX4" fmla="*/ 130021 w 214686"/>
                <a:gd name="connsiteY4" fmla="*/ 181271 h 182073"/>
                <a:gd name="connsiteX5" fmla="*/ 60664 w 214686"/>
                <a:gd name="connsiteY5" fmla="*/ 158466 h 182073"/>
                <a:gd name="connsiteX6" fmla="*/ 16288 w 214686"/>
                <a:gd name="connsiteY6" fmla="*/ 105996 h 182073"/>
                <a:gd name="connsiteX7" fmla="*/ 0 w 214686"/>
                <a:gd name="connsiteY7" fmla="*/ 50155 h 18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86" h="182073">
                  <a:moveTo>
                    <a:pt x="38675" y="0"/>
                  </a:moveTo>
                  <a:cubicBezTo>
                    <a:pt x="42301" y="46475"/>
                    <a:pt x="60759" y="97400"/>
                    <a:pt x="90094" y="121626"/>
                  </a:cubicBezTo>
                  <a:cubicBezTo>
                    <a:pt x="119429" y="145852"/>
                    <a:pt x="166563" y="150302"/>
                    <a:pt x="214686" y="145358"/>
                  </a:cubicBezTo>
                  <a:lnTo>
                    <a:pt x="205327" y="182073"/>
                  </a:lnTo>
                  <a:lnTo>
                    <a:pt x="130021" y="181271"/>
                  </a:lnTo>
                  <a:cubicBezTo>
                    <a:pt x="103075" y="177748"/>
                    <a:pt x="79077" y="170579"/>
                    <a:pt x="60664" y="158466"/>
                  </a:cubicBezTo>
                  <a:cubicBezTo>
                    <a:pt x="42251" y="146353"/>
                    <a:pt x="27252" y="127565"/>
                    <a:pt x="16288" y="105996"/>
                  </a:cubicBezTo>
                  <a:lnTo>
                    <a:pt x="0" y="50155"/>
                  </a:lnTo>
                  <a:close/>
                </a:path>
              </a:pathLst>
            </a:custGeom>
            <a:solidFill>
              <a:schemeClr val="accent5">
                <a:lumMod val="90000"/>
              </a:schemeClr>
            </a:solidFill>
            <a:ln w="12700" cap="flat" cmpd="sng" algn="ctr">
              <a:solidFill>
                <a:sysClr val="windowText" lastClr="000000"/>
              </a:solidFill>
              <a:prstDash val="solid"/>
              <a:bevel/>
            </a:ln>
            <a:effec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60" name="フリーフォーム: 図形 59">
              <a:extLst>
                <a:ext uri="{FF2B5EF4-FFF2-40B4-BE49-F238E27FC236}">
                  <a16:creationId xmlns:a16="http://schemas.microsoft.com/office/drawing/2014/main" id="{B2CF292F-4915-5EC6-735D-055894E1B156}"/>
                </a:ext>
              </a:extLst>
            </p:cNvPr>
            <p:cNvSpPr/>
            <p:nvPr/>
          </p:nvSpPr>
          <p:spPr bwMode="auto">
            <a:xfrm>
              <a:off x="5857876" y="5258824"/>
              <a:ext cx="390524" cy="504595"/>
            </a:xfrm>
            <a:custGeom>
              <a:avLst/>
              <a:gdLst>
                <a:gd name="connsiteX0" fmla="*/ 0 w 1203325"/>
                <a:gd name="connsiteY0" fmla="*/ 1216025 h 1574800"/>
                <a:gd name="connsiteX1" fmla="*/ 371475 w 1203325"/>
                <a:gd name="connsiteY1" fmla="*/ 431800 h 1574800"/>
                <a:gd name="connsiteX2" fmla="*/ 666750 w 1203325"/>
                <a:gd name="connsiteY2" fmla="*/ 0 h 1574800"/>
                <a:gd name="connsiteX3" fmla="*/ 800100 w 1203325"/>
                <a:gd name="connsiteY3" fmla="*/ 358775 h 1574800"/>
                <a:gd name="connsiteX4" fmla="*/ 1203325 w 1203325"/>
                <a:gd name="connsiteY4" fmla="*/ 476250 h 1574800"/>
                <a:gd name="connsiteX5" fmla="*/ 1057275 w 1203325"/>
                <a:gd name="connsiteY5" fmla="*/ 1123950 h 1574800"/>
                <a:gd name="connsiteX6" fmla="*/ 736600 w 1203325"/>
                <a:gd name="connsiteY6" fmla="*/ 1574800 h 1574800"/>
                <a:gd name="connsiteX7" fmla="*/ 298450 w 1203325"/>
                <a:gd name="connsiteY7" fmla="*/ 1549400 h 1574800"/>
                <a:gd name="connsiteX8" fmla="*/ 0 w 1203325"/>
                <a:gd name="connsiteY8" fmla="*/ 1216025 h 1574800"/>
                <a:gd name="connsiteX0" fmla="*/ 0 w 1076325"/>
                <a:gd name="connsiteY0" fmla="*/ 1203325 h 1574800"/>
                <a:gd name="connsiteX1" fmla="*/ 244475 w 1076325"/>
                <a:gd name="connsiteY1" fmla="*/ 431800 h 1574800"/>
                <a:gd name="connsiteX2" fmla="*/ 539750 w 1076325"/>
                <a:gd name="connsiteY2" fmla="*/ 0 h 1574800"/>
                <a:gd name="connsiteX3" fmla="*/ 673100 w 1076325"/>
                <a:gd name="connsiteY3" fmla="*/ 358775 h 1574800"/>
                <a:gd name="connsiteX4" fmla="*/ 1076325 w 1076325"/>
                <a:gd name="connsiteY4" fmla="*/ 476250 h 1574800"/>
                <a:gd name="connsiteX5" fmla="*/ 930275 w 1076325"/>
                <a:gd name="connsiteY5" fmla="*/ 1123950 h 1574800"/>
                <a:gd name="connsiteX6" fmla="*/ 609600 w 1076325"/>
                <a:gd name="connsiteY6" fmla="*/ 1574800 h 1574800"/>
                <a:gd name="connsiteX7" fmla="*/ 171450 w 1076325"/>
                <a:gd name="connsiteY7" fmla="*/ 1549400 h 1574800"/>
                <a:gd name="connsiteX8" fmla="*/ 0 w 1076325"/>
                <a:gd name="connsiteY8" fmla="*/ 1203325 h 1574800"/>
                <a:gd name="connsiteX0" fmla="*/ 9265 w 1085590"/>
                <a:gd name="connsiteY0" fmla="*/ 1203325 h 1574800"/>
                <a:gd name="connsiteX1" fmla="*/ 253740 w 1085590"/>
                <a:gd name="connsiteY1" fmla="*/ 431800 h 1574800"/>
                <a:gd name="connsiteX2" fmla="*/ 549015 w 1085590"/>
                <a:gd name="connsiteY2" fmla="*/ 0 h 1574800"/>
                <a:gd name="connsiteX3" fmla="*/ 682365 w 1085590"/>
                <a:gd name="connsiteY3" fmla="*/ 358775 h 1574800"/>
                <a:gd name="connsiteX4" fmla="*/ 1085590 w 1085590"/>
                <a:gd name="connsiteY4" fmla="*/ 476250 h 1574800"/>
                <a:gd name="connsiteX5" fmla="*/ 939540 w 1085590"/>
                <a:gd name="connsiteY5" fmla="*/ 1123950 h 1574800"/>
                <a:gd name="connsiteX6" fmla="*/ 618865 w 1085590"/>
                <a:gd name="connsiteY6" fmla="*/ 1574800 h 1574800"/>
                <a:gd name="connsiteX7" fmla="*/ 180715 w 1085590"/>
                <a:gd name="connsiteY7" fmla="*/ 1549400 h 1574800"/>
                <a:gd name="connsiteX8" fmla="*/ 9265 w 1085590"/>
                <a:gd name="connsiteY8" fmla="*/ 1203325 h 1574800"/>
                <a:gd name="connsiteX0" fmla="*/ 11386 w 1049611"/>
                <a:gd name="connsiteY0" fmla="*/ 1101725 h 1574800"/>
                <a:gd name="connsiteX1" fmla="*/ 217761 w 1049611"/>
                <a:gd name="connsiteY1" fmla="*/ 431800 h 1574800"/>
                <a:gd name="connsiteX2" fmla="*/ 513036 w 1049611"/>
                <a:gd name="connsiteY2" fmla="*/ 0 h 1574800"/>
                <a:gd name="connsiteX3" fmla="*/ 646386 w 1049611"/>
                <a:gd name="connsiteY3" fmla="*/ 358775 h 1574800"/>
                <a:gd name="connsiteX4" fmla="*/ 1049611 w 1049611"/>
                <a:gd name="connsiteY4" fmla="*/ 476250 h 1574800"/>
                <a:gd name="connsiteX5" fmla="*/ 903561 w 1049611"/>
                <a:gd name="connsiteY5" fmla="*/ 1123950 h 1574800"/>
                <a:gd name="connsiteX6" fmla="*/ 582886 w 1049611"/>
                <a:gd name="connsiteY6" fmla="*/ 1574800 h 1574800"/>
                <a:gd name="connsiteX7" fmla="*/ 144736 w 1049611"/>
                <a:gd name="connsiteY7" fmla="*/ 1549400 h 1574800"/>
                <a:gd name="connsiteX8" fmla="*/ 11386 w 1049611"/>
                <a:gd name="connsiteY8" fmla="*/ 1101725 h 1574800"/>
                <a:gd name="connsiteX0" fmla="*/ 296 w 1038521"/>
                <a:gd name="connsiteY0" fmla="*/ 1101725 h 1574800"/>
                <a:gd name="connsiteX1" fmla="*/ 206671 w 1038521"/>
                <a:gd name="connsiteY1" fmla="*/ 431800 h 1574800"/>
                <a:gd name="connsiteX2" fmla="*/ 501946 w 1038521"/>
                <a:gd name="connsiteY2" fmla="*/ 0 h 1574800"/>
                <a:gd name="connsiteX3" fmla="*/ 635296 w 1038521"/>
                <a:gd name="connsiteY3" fmla="*/ 358775 h 1574800"/>
                <a:gd name="connsiteX4" fmla="*/ 1038521 w 1038521"/>
                <a:gd name="connsiteY4" fmla="*/ 476250 h 1574800"/>
                <a:gd name="connsiteX5" fmla="*/ 892471 w 1038521"/>
                <a:gd name="connsiteY5" fmla="*/ 1123950 h 1574800"/>
                <a:gd name="connsiteX6" fmla="*/ 571796 w 1038521"/>
                <a:gd name="connsiteY6" fmla="*/ 1574800 h 1574800"/>
                <a:gd name="connsiteX7" fmla="*/ 165396 w 1038521"/>
                <a:gd name="connsiteY7" fmla="*/ 1552575 h 1574800"/>
                <a:gd name="connsiteX8" fmla="*/ 296 w 1038521"/>
                <a:gd name="connsiteY8" fmla="*/ 1101725 h 1574800"/>
                <a:gd name="connsiteX0" fmla="*/ 1350 w 1039575"/>
                <a:gd name="connsiteY0" fmla="*/ 1101725 h 1598586"/>
                <a:gd name="connsiteX1" fmla="*/ 207725 w 1039575"/>
                <a:gd name="connsiteY1" fmla="*/ 431800 h 1598586"/>
                <a:gd name="connsiteX2" fmla="*/ 503000 w 1039575"/>
                <a:gd name="connsiteY2" fmla="*/ 0 h 1598586"/>
                <a:gd name="connsiteX3" fmla="*/ 636350 w 1039575"/>
                <a:gd name="connsiteY3" fmla="*/ 358775 h 1598586"/>
                <a:gd name="connsiteX4" fmla="*/ 1039575 w 1039575"/>
                <a:gd name="connsiteY4" fmla="*/ 476250 h 1598586"/>
                <a:gd name="connsiteX5" fmla="*/ 893525 w 1039575"/>
                <a:gd name="connsiteY5" fmla="*/ 1123950 h 1598586"/>
                <a:gd name="connsiteX6" fmla="*/ 572850 w 1039575"/>
                <a:gd name="connsiteY6" fmla="*/ 1574800 h 1598586"/>
                <a:gd name="connsiteX7" fmla="*/ 166450 w 1039575"/>
                <a:gd name="connsiteY7" fmla="*/ 1552575 h 1598586"/>
                <a:gd name="connsiteX8" fmla="*/ 1350 w 1039575"/>
                <a:gd name="connsiteY8" fmla="*/ 1101725 h 1598586"/>
                <a:gd name="connsiteX0" fmla="*/ 1350 w 1039575"/>
                <a:gd name="connsiteY0" fmla="*/ 1101725 h 1629318"/>
                <a:gd name="connsiteX1" fmla="*/ 207725 w 1039575"/>
                <a:gd name="connsiteY1" fmla="*/ 431800 h 1629318"/>
                <a:gd name="connsiteX2" fmla="*/ 503000 w 1039575"/>
                <a:gd name="connsiteY2" fmla="*/ 0 h 1629318"/>
                <a:gd name="connsiteX3" fmla="*/ 636350 w 1039575"/>
                <a:gd name="connsiteY3" fmla="*/ 358775 h 1629318"/>
                <a:gd name="connsiteX4" fmla="*/ 1039575 w 1039575"/>
                <a:gd name="connsiteY4" fmla="*/ 476250 h 1629318"/>
                <a:gd name="connsiteX5" fmla="*/ 893525 w 1039575"/>
                <a:gd name="connsiteY5" fmla="*/ 1123950 h 1629318"/>
                <a:gd name="connsiteX6" fmla="*/ 572850 w 1039575"/>
                <a:gd name="connsiteY6" fmla="*/ 1574800 h 1629318"/>
                <a:gd name="connsiteX7" fmla="*/ 166450 w 1039575"/>
                <a:gd name="connsiteY7" fmla="*/ 1552575 h 1629318"/>
                <a:gd name="connsiteX8" fmla="*/ 1350 w 1039575"/>
                <a:gd name="connsiteY8" fmla="*/ 1101725 h 1629318"/>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35452 w 1095827"/>
                <a:gd name="connsiteY3" fmla="*/ 358775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275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70153 w 1092428"/>
                <a:gd name="connsiteY3" fmla="*/ 400050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92378 w 1092428"/>
                <a:gd name="connsiteY3" fmla="*/ 390525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428" h="1603969">
                  <a:moveTo>
                    <a:pt x="228" y="1101725"/>
                  </a:moveTo>
                  <a:cubicBezTo>
                    <a:pt x="4991" y="921808"/>
                    <a:pt x="78545" y="698500"/>
                    <a:pt x="193903" y="473075"/>
                  </a:cubicBezTo>
                  <a:cubicBezTo>
                    <a:pt x="309261" y="247650"/>
                    <a:pt x="421445" y="158750"/>
                    <a:pt x="527278" y="0"/>
                  </a:cubicBezTo>
                  <a:cubicBezTo>
                    <a:pt x="538920" y="149225"/>
                    <a:pt x="598186" y="312738"/>
                    <a:pt x="692378" y="390525"/>
                  </a:cubicBezTo>
                  <a:cubicBezTo>
                    <a:pt x="786570" y="468312"/>
                    <a:pt x="937911" y="482600"/>
                    <a:pt x="1092428" y="466725"/>
                  </a:cubicBezTo>
                  <a:cubicBezTo>
                    <a:pt x="1043745" y="682625"/>
                    <a:pt x="974953" y="945092"/>
                    <a:pt x="892403" y="1123950"/>
                  </a:cubicBezTo>
                  <a:cubicBezTo>
                    <a:pt x="809853" y="1302808"/>
                    <a:pt x="716720" y="1459442"/>
                    <a:pt x="597128" y="1539875"/>
                  </a:cubicBezTo>
                  <a:cubicBezTo>
                    <a:pt x="477536" y="1620308"/>
                    <a:pt x="264811" y="1625600"/>
                    <a:pt x="165328" y="1552575"/>
                  </a:cubicBezTo>
                  <a:cubicBezTo>
                    <a:pt x="65845" y="1479550"/>
                    <a:pt x="-4535" y="1281642"/>
                    <a:pt x="228" y="1101725"/>
                  </a:cubicBezTo>
                  <a:close/>
                </a:path>
              </a:pathLst>
            </a:custGeom>
            <a:solidFill>
              <a:schemeClr val="bg1">
                <a:lumMod val="65000"/>
              </a:schemeClr>
            </a:solidFill>
            <a:ln w="12700" cap="flat" cmpd="sng" algn="ctr">
              <a:solidFill>
                <a:sysClr val="windowText" lastClr="000000"/>
              </a:solidFill>
              <a:prstDash val="solid"/>
              <a:miter lim="800000"/>
            </a:ln>
            <a:effectLst/>
          </p:spPr>
          <p:txBody>
            <a:bodyPr wrap="square" rtlCol="0" anchor="ctr">
              <a:noAutofit/>
            </a:bodyPr>
            <a:lstStyle/>
            <a:p>
              <a:pPr algn="ctr" defTabSz="457200"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grpSp>
        <p:nvGrpSpPr>
          <p:cNvPr id="102" name="グループ化 101">
            <a:extLst>
              <a:ext uri="{FF2B5EF4-FFF2-40B4-BE49-F238E27FC236}">
                <a16:creationId xmlns:a16="http://schemas.microsoft.com/office/drawing/2014/main" id="{CF88E705-8420-BC9C-DF67-02657F4F9355}"/>
              </a:ext>
            </a:extLst>
          </p:cNvPr>
          <p:cNvGrpSpPr/>
          <p:nvPr/>
        </p:nvGrpSpPr>
        <p:grpSpPr>
          <a:xfrm>
            <a:off x="7955850" y="4064470"/>
            <a:ext cx="1575618" cy="1811515"/>
            <a:chOff x="4016995" y="1284698"/>
            <a:chExt cx="1963823" cy="2257841"/>
          </a:xfrm>
        </p:grpSpPr>
        <p:grpSp>
          <p:nvGrpSpPr>
            <p:cNvPr id="103" name="グループ化 102">
              <a:extLst>
                <a:ext uri="{FF2B5EF4-FFF2-40B4-BE49-F238E27FC236}">
                  <a16:creationId xmlns:a16="http://schemas.microsoft.com/office/drawing/2014/main" id="{8F685AC8-4691-442A-9A72-30A170010403}"/>
                </a:ext>
              </a:extLst>
            </p:cNvPr>
            <p:cNvGrpSpPr/>
            <p:nvPr/>
          </p:nvGrpSpPr>
          <p:grpSpPr>
            <a:xfrm>
              <a:off x="4329338" y="1284698"/>
              <a:ext cx="1324989" cy="2257841"/>
              <a:chOff x="4322242" y="1290440"/>
              <a:chExt cx="1324989" cy="2257841"/>
            </a:xfrm>
          </p:grpSpPr>
          <p:grpSp>
            <p:nvGrpSpPr>
              <p:cNvPr id="106" name="グループ化 105">
                <a:extLst>
                  <a:ext uri="{FF2B5EF4-FFF2-40B4-BE49-F238E27FC236}">
                    <a16:creationId xmlns:a16="http://schemas.microsoft.com/office/drawing/2014/main" id="{E1A90EB7-9F7F-6643-D9B7-F502865F24CF}"/>
                  </a:ext>
                </a:extLst>
              </p:cNvPr>
              <p:cNvGrpSpPr/>
              <p:nvPr/>
            </p:nvGrpSpPr>
            <p:grpSpPr>
              <a:xfrm>
                <a:off x="4408557" y="1290440"/>
                <a:ext cx="1086287" cy="2257841"/>
                <a:chOff x="4408557" y="1290440"/>
                <a:chExt cx="1086287" cy="2257841"/>
              </a:xfrm>
            </p:grpSpPr>
            <p:grpSp>
              <p:nvGrpSpPr>
                <p:cNvPr id="118" name="グループ化 117">
                  <a:extLst>
                    <a:ext uri="{FF2B5EF4-FFF2-40B4-BE49-F238E27FC236}">
                      <a16:creationId xmlns:a16="http://schemas.microsoft.com/office/drawing/2014/main" id="{5B61B08A-4303-BBEF-E0D4-BC9DA9AE748E}"/>
                    </a:ext>
                  </a:extLst>
                </p:cNvPr>
                <p:cNvGrpSpPr/>
                <p:nvPr/>
              </p:nvGrpSpPr>
              <p:grpSpPr>
                <a:xfrm>
                  <a:off x="4408557" y="1290440"/>
                  <a:ext cx="1086287" cy="2257841"/>
                  <a:chOff x="2355996" y="739604"/>
                  <a:chExt cx="1086287" cy="2257841"/>
                </a:xfrm>
              </p:grpSpPr>
              <p:sp>
                <p:nvSpPr>
                  <p:cNvPr id="120" name="片側の 2 つの角を丸めた四角形 128">
                    <a:extLst>
                      <a:ext uri="{FF2B5EF4-FFF2-40B4-BE49-F238E27FC236}">
                        <a16:creationId xmlns:a16="http://schemas.microsoft.com/office/drawing/2014/main" id="{011A58C0-A80C-F7D7-1043-633AEA77E451}"/>
                      </a:ext>
                    </a:extLst>
                  </p:cNvPr>
                  <p:cNvSpPr/>
                  <p:nvPr/>
                </p:nvSpPr>
                <p:spPr>
                  <a:xfrm>
                    <a:off x="2427322" y="817459"/>
                    <a:ext cx="944787" cy="1121070"/>
                  </a:xfrm>
                  <a:prstGeom prst="round2SameRect">
                    <a:avLst>
                      <a:gd name="adj1" fmla="val 50000"/>
                      <a:gd name="adj2" fmla="val 0"/>
                    </a:avLst>
                  </a:pr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1" name="片側の 2 つの角を丸めた四角形 144">
                    <a:extLst>
                      <a:ext uri="{FF2B5EF4-FFF2-40B4-BE49-F238E27FC236}">
                        <a16:creationId xmlns:a16="http://schemas.microsoft.com/office/drawing/2014/main" id="{5B440784-3F5E-E6FA-D5EC-557882C3AD05}"/>
                      </a:ext>
                    </a:extLst>
                  </p:cNvPr>
                  <p:cNvSpPr/>
                  <p:nvPr/>
                </p:nvSpPr>
                <p:spPr>
                  <a:xfrm>
                    <a:off x="2426660" y="1976519"/>
                    <a:ext cx="974009" cy="1020926"/>
                  </a:xfrm>
                  <a:custGeom>
                    <a:avLst/>
                    <a:gdLst>
                      <a:gd name="connsiteX0" fmla="*/ 277943 w 974009"/>
                      <a:gd name="connsiteY0" fmla="*/ 0 h 1020926"/>
                      <a:gd name="connsiteX1" fmla="*/ 696066 w 974009"/>
                      <a:gd name="connsiteY1" fmla="*/ 0 h 1020926"/>
                      <a:gd name="connsiteX2" fmla="*/ 974009 w 974009"/>
                      <a:gd name="connsiteY2" fmla="*/ 277943 h 1020926"/>
                      <a:gd name="connsiteX3" fmla="*/ 974009 w 974009"/>
                      <a:gd name="connsiteY3" fmla="*/ 1020926 h 1020926"/>
                      <a:gd name="connsiteX4" fmla="*/ 974009 w 974009"/>
                      <a:gd name="connsiteY4" fmla="*/ 1020926 h 1020926"/>
                      <a:gd name="connsiteX5" fmla="*/ 0 w 974009"/>
                      <a:gd name="connsiteY5" fmla="*/ 1020926 h 1020926"/>
                      <a:gd name="connsiteX6" fmla="*/ 0 w 974009"/>
                      <a:gd name="connsiteY6" fmla="*/ 1020926 h 1020926"/>
                      <a:gd name="connsiteX7" fmla="*/ 0 w 974009"/>
                      <a:gd name="connsiteY7" fmla="*/ 277943 h 1020926"/>
                      <a:gd name="connsiteX8" fmla="*/ 277943 w 974009"/>
                      <a:gd name="connsiteY8" fmla="*/ 0 h 1020926"/>
                      <a:gd name="connsiteX0" fmla="*/ 277943 w 974009"/>
                      <a:gd name="connsiteY0" fmla="*/ 0 h 1168345"/>
                      <a:gd name="connsiteX1" fmla="*/ 696066 w 974009"/>
                      <a:gd name="connsiteY1" fmla="*/ 0 h 1168345"/>
                      <a:gd name="connsiteX2" fmla="*/ 974009 w 974009"/>
                      <a:gd name="connsiteY2" fmla="*/ 277943 h 1168345"/>
                      <a:gd name="connsiteX3" fmla="*/ 974009 w 974009"/>
                      <a:gd name="connsiteY3" fmla="*/ 1020926 h 1168345"/>
                      <a:gd name="connsiteX4" fmla="*/ 974009 w 974009"/>
                      <a:gd name="connsiteY4" fmla="*/ 1020926 h 1168345"/>
                      <a:gd name="connsiteX5" fmla="*/ 740479 w 974009"/>
                      <a:gd name="connsiteY5" fmla="*/ 1168345 h 1168345"/>
                      <a:gd name="connsiteX6" fmla="*/ 0 w 974009"/>
                      <a:gd name="connsiteY6" fmla="*/ 1020926 h 1168345"/>
                      <a:gd name="connsiteX7" fmla="*/ 0 w 974009"/>
                      <a:gd name="connsiteY7" fmla="*/ 1020926 h 1168345"/>
                      <a:gd name="connsiteX8" fmla="*/ 0 w 974009"/>
                      <a:gd name="connsiteY8" fmla="*/ 277943 h 1168345"/>
                      <a:gd name="connsiteX9" fmla="*/ 277943 w 974009"/>
                      <a:gd name="connsiteY9" fmla="*/ 0 h 1168345"/>
                      <a:gd name="connsiteX0" fmla="*/ 740479 w 974009"/>
                      <a:gd name="connsiteY0" fmla="*/ 1168345 h 1259785"/>
                      <a:gd name="connsiteX1" fmla="*/ 0 w 974009"/>
                      <a:gd name="connsiteY1" fmla="*/ 1020926 h 1259785"/>
                      <a:gd name="connsiteX2" fmla="*/ 0 w 974009"/>
                      <a:gd name="connsiteY2" fmla="*/ 1020926 h 1259785"/>
                      <a:gd name="connsiteX3" fmla="*/ 0 w 974009"/>
                      <a:gd name="connsiteY3" fmla="*/ 277943 h 1259785"/>
                      <a:gd name="connsiteX4" fmla="*/ 277943 w 974009"/>
                      <a:gd name="connsiteY4" fmla="*/ 0 h 1259785"/>
                      <a:gd name="connsiteX5" fmla="*/ 696066 w 974009"/>
                      <a:gd name="connsiteY5" fmla="*/ 0 h 1259785"/>
                      <a:gd name="connsiteX6" fmla="*/ 974009 w 974009"/>
                      <a:gd name="connsiteY6" fmla="*/ 277943 h 1259785"/>
                      <a:gd name="connsiteX7" fmla="*/ 974009 w 974009"/>
                      <a:gd name="connsiteY7" fmla="*/ 1020926 h 1259785"/>
                      <a:gd name="connsiteX8" fmla="*/ 974009 w 974009"/>
                      <a:gd name="connsiteY8" fmla="*/ 1020926 h 1259785"/>
                      <a:gd name="connsiteX9" fmla="*/ 831919 w 974009"/>
                      <a:gd name="connsiteY9" fmla="*/ 1259785 h 1259785"/>
                      <a:gd name="connsiteX0" fmla="*/ 740479 w 974009"/>
                      <a:gd name="connsiteY0" fmla="*/ 1168345 h 1168345"/>
                      <a:gd name="connsiteX1" fmla="*/ 0 w 974009"/>
                      <a:gd name="connsiteY1" fmla="*/ 1020926 h 1168345"/>
                      <a:gd name="connsiteX2" fmla="*/ 0 w 974009"/>
                      <a:gd name="connsiteY2" fmla="*/ 1020926 h 1168345"/>
                      <a:gd name="connsiteX3" fmla="*/ 0 w 974009"/>
                      <a:gd name="connsiteY3" fmla="*/ 277943 h 1168345"/>
                      <a:gd name="connsiteX4" fmla="*/ 277943 w 974009"/>
                      <a:gd name="connsiteY4" fmla="*/ 0 h 1168345"/>
                      <a:gd name="connsiteX5" fmla="*/ 696066 w 974009"/>
                      <a:gd name="connsiteY5" fmla="*/ 0 h 1168345"/>
                      <a:gd name="connsiteX6" fmla="*/ 974009 w 974009"/>
                      <a:gd name="connsiteY6" fmla="*/ 277943 h 1168345"/>
                      <a:gd name="connsiteX7" fmla="*/ 974009 w 974009"/>
                      <a:gd name="connsiteY7" fmla="*/ 1020926 h 1168345"/>
                      <a:gd name="connsiteX8" fmla="*/ 974009 w 974009"/>
                      <a:gd name="connsiteY8" fmla="*/ 1020926 h 1168345"/>
                      <a:gd name="connsiteX0" fmla="*/ 0 w 974009"/>
                      <a:gd name="connsiteY0" fmla="*/ 1020926 h 1020926"/>
                      <a:gd name="connsiteX1" fmla="*/ 0 w 974009"/>
                      <a:gd name="connsiteY1" fmla="*/ 1020926 h 1020926"/>
                      <a:gd name="connsiteX2" fmla="*/ 0 w 974009"/>
                      <a:gd name="connsiteY2" fmla="*/ 277943 h 1020926"/>
                      <a:gd name="connsiteX3" fmla="*/ 277943 w 974009"/>
                      <a:gd name="connsiteY3" fmla="*/ 0 h 1020926"/>
                      <a:gd name="connsiteX4" fmla="*/ 696066 w 974009"/>
                      <a:gd name="connsiteY4" fmla="*/ 0 h 1020926"/>
                      <a:gd name="connsiteX5" fmla="*/ 974009 w 974009"/>
                      <a:gd name="connsiteY5" fmla="*/ 277943 h 1020926"/>
                      <a:gd name="connsiteX6" fmla="*/ 974009 w 974009"/>
                      <a:gd name="connsiteY6" fmla="*/ 1020926 h 1020926"/>
                      <a:gd name="connsiteX7" fmla="*/ 974009 w 974009"/>
                      <a:gd name="connsiteY7" fmla="*/ 1020926 h 102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09" h="1020926">
                        <a:moveTo>
                          <a:pt x="0" y="1020926"/>
                        </a:moveTo>
                        <a:lnTo>
                          <a:pt x="0" y="1020926"/>
                        </a:lnTo>
                        <a:lnTo>
                          <a:pt x="0" y="277943"/>
                        </a:lnTo>
                        <a:cubicBezTo>
                          <a:pt x="0" y="124439"/>
                          <a:pt x="124439" y="0"/>
                          <a:pt x="277943" y="0"/>
                        </a:cubicBezTo>
                        <a:lnTo>
                          <a:pt x="696066" y="0"/>
                        </a:lnTo>
                        <a:cubicBezTo>
                          <a:pt x="849570" y="0"/>
                          <a:pt x="974009" y="124439"/>
                          <a:pt x="974009" y="277943"/>
                        </a:cubicBezTo>
                        <a:lnTo>
                          <a:pt x="974009" y="1020926"/>
                        </a:lnTo>
                        <a:lnTo>
                          <a:pt x="974009" y="1020926"/>
                        </a:lnTo>
                      </a:path>
                    </a:pathLst>
                  </a:custGeom>
                  <a:solidFill>
                    <a:srgbClr val="70AD47">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2" name="フリーフォーム: 図形 121">
                    <a:extLst>
                      <a:ext uri="{FF2B5EF4-FFF2-40B4-BE49-F238E27FC236}">
                        <a16:creationId xmlns:a16="http://schemas.microsoft.com/office/drawing/2014/main" id="{8FF8A29B-E19A-CBFC-876F-84F91A562C92}"/>
                      </a:ext>
                    </a:extLst>
                  </p:cNvPr>
                  <p:cNvSpPr/>
                  <p:nvPr/>
                </p:nvSpPr>
                <p:spPr>
                  <a:xfrm>
                    <a:off x="2675185" y="1744066"/>
                    <a:ext cx="467840" cy="380772"/>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FFCC99"/>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3" name="二等辺三角形 122">
                    <a:extLst>
                      <a:ext uri="{FF2B5EF4-FFF2-40B4-BE49-F238E27FC236}">
                        <a16:creationId xmlns:a16="http://schemas.microsoft.com/office/drawing/2014/main" id="{7867EA1E-66C2-FD11-E196-7D83F14A9FAE}"/>
                      </a:ext>
                    </a:extLst>
                  </p:cNvPr>
                  <p:cNvSpPr/>
                  <p:nvPr/>
                </p:nvSpPr>
                <p:spPr>
                  <a:xfrm rot="10800000">
                    <a:off x="2707049" y="2078936"/>
                    <a:ext cx="409782" cy="593697"/>
                  </a:xfrm>
                  <a:prstGeom prst="triangle">
                    <a:avLst/>
                  </a:prstGeom>
                  <a:solidFill>
                    <a:srgbClr val="70AD47">
                      <a:lumMod val="50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24" name="グループ化 123">
                    <a:extLst>
                      <a:ext uri="{FF2B5EF4-FFF2-40B4-BE49-F238E27FC236}">
                        <a16:creationId xmlns:a16="http://schemas.microsoft.com/office/drawing/2014/main" id="{8A465C71-2195-203A-6EAC-5627A176F441}"/>
                      </a:ext>
                    </a:extLst>
                  </p:cNvPr>
                  <p:cNvGrpSpPr/>
                  <p:nvPr/>
                </p:nvGrpSpPr>
                <p:grpSpPr>
                  <a:xfrm>
                    <a:off x="2355996" y="880575"/>
                    <a:ext cx="1086287" cy="1024894"/>
                    <a:chOff x="2791859" y="2017486"/>
                    <a:chExt cx="1150915" cy="1045028"/>
                  </a:xfrm>
                  <a:solidFill>
                    <a:srgbClr val="FFCC99"/>
                  </a:solidFill>
                </p:grpSpPr>
                <p:grpSp>
                  <p:nvGrpSpPr>
                    <p:cNvPr id="131" name="グループ化 130">
                      <a:extLst>
                        <a:ext uri="{FF2B5EF4-FFF2-40B4-BE49-F238E27FC236}">
                          <a16:creationId xmlns:a16="http://schemas.microsoft.com/office/drawing/2014/main" id="{0D5F1BA9-34CF-5E9F-A222-86CBB493FBEB}"/>
                        </a:ext>
                      </a:extLst>
                    </p:cNvPr>
                    <p:cNvGrpSpPr/>
                    <p:nvPr/>
                  </p:nvGrpSpPr>
                  <p:grpSpPr>
                    <a:xfrm rot="20700000">
                      <a:off x="2791859" y="2459313"/>
                      <a:ext cx="222006" cy="333009"/>
                      <a:chOff x="2680607" y="2825750"/>
                      <a:chExt cx="157843" cy="236764"/>
                    </a:xfrm>
                    <a:grpFill/>
                  </p:grpSpPr>
                  <p:sp>
                    <p:nvSpPr>
                      <p:cNvPr id="136" name="円/楕円 159">
                        <a:extLst>
                          <a:ext uri="{FF2B5EF4-FFF2-40B4-BE49-F238E27FC236}">
                            <a16:creationId xmlns:a16="http://schemas.microsoft.com/office/drawing/2014/main" id="{0CD8A70A-16DC-0930-461D-730E39F69C55}"/>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37" name="円/楕円 160">
                        <a:extLst>
                          <a:ext uri="{FF2B5EF4-FFF2-40B4-BE49-F238E27FC236}">
                            <a16:creationId xmlns:a16="http://schemas.microsoft.com/office/drawing/2014/main" id="{47735D40-85E9-D113-13F5-D73B3B1246AB}"/>
                          </a:ext>
                        </a:extLst>
                      </p:cNvPr>
                      <p:cNvSpPr/>
                      <p:nvPr/>
                    </p:nvSpPr>
                    <p:spPr>
                      <a:xfrm>
                        <a:off x="2709182" y="2867025"/>
                        <a:ext cx="100694" cy="154214"/>
                      </a:xfrm>
                      <a:prstGeom prst="ellipse">
                        <a:avLst/>
                      </a:prstGeom>
                      <a:solidFill>
                        <a:srgbClr val="FF99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132" name="グループ化 131">
                      <a:extLst>
                        <a:ext uri="{FF2B5EF4-FFF2-40B4-BE49-F238E27FC236}">
                          <a16:creationId xmlns:a16="http://schemas.microsoft.com/office/drawing/2014/main" id="{2C1529E6-1FA9-2734-6FA8-FE09E0DF9E67}"/>
                        </a:ext>
                      </a:extLst>
                    </p:cNvPr>
                    <p:cNvGrpSpPr/>
                    <p:nvPr/>
                  </p:nvGrpSpPr>
                  <p:grpSpPr>
                    <a:xfrm rot="900000" flipH="1">
                      <a:off x="3720768" y="2459301"/>
                      <a:ext cx="222006" cy="333008"/>
                      <a:chOff x="2680607" y="2825750"/>
                      <a:chExt cx="157843" cy="236764"/>
                    </a:xfrm>
                    <a:grpFill/>
                  </p:grpSpPr>
                  <p:sp>
                    <p:nvSpPr>
                      <p:cNvPr id="134" name="円/楕円 157">
                        <a:extLst>
                          <a:ext uri="{FF2B5EF4-FFF2-40B4-BE49-F238E27FC236}">
                            <a16:creationId xmlns:a16="http://schemas.microsoft.com/office/drawing/2014/main" id="{1AAA609D-3C92-D523-12B4-56172AA93FA4}"/>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35" name="円/楕円 158">
                        <a:extLst>
                          <a:ext uri="{FF2B5EF4-FFF2-40B4-BE49-F238E27FC236}">
                            <a16:creationId xmlns:a16="http://schemas.microsoft.com/office/drawing/2014/main" id="{28C039F7-E54A-475F-D052-0542BAC0BA93}"/>
                          </a:ext>
                        </a:extLst>
                      </p:cNvPr>
                      <p:cNvSpPr/>
                      <p:nvPr/>
                    </p:nvSpPr>
                    <p:spPr>
                      <a:xfrm>
                        <a:off x="2709182" y="2867025"/>
                        <a:ext cx="100694" cy="154214"/>
                      </a:xfrm>
                      <a:prstGeom prst="ellipse">
                        <a:avLst/>
                      </a:prstGeom>
                      <a:solidFill>
                        <a:srgbClr val="FF99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33" name="円/楕円 156">
                      <a:extLst>
                        <a:ext uri="{FF2B5EF4-FFF2-40B4-BE49-F238E27FC236}">
                          <a16:creationId xmlns:a16="http://schemas.microsoft.com/office/drawing/2014/main" id="{F75E1795-579E-362B-5CD2-70A7B3D51989}"/>
                        </a:ext>
                      </a:extLst>
                    </p:cNvPr>
                    <p:cNvSpPr/>
                    <p:nvPr/>
                  </p:nvSpPr>
                  <p:spPr>
                    <a:xfrm>
                      <a:off x="2902857" y="2017486"/>
                      <a:ext cx="928914" cy="1045028"/>
                    </a:xfrm>
                    <a:prstGeom prst="ellipse">
                      <a:avLst/>
                    </a:prstGeom>
                    <a:solidFill>
                      <a:srgbClr val="FFCC99"/>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25" name="月 124">
                    <a:extLst>
                      <a:ext uri="{FF2B5EF4-FFF2-40B4-BE49-F238E27FC236}">
                        <a16:creationId xmlns:a16="http://schemas.microsoft.com/office/drawing/2014/main" id="{2FBD8348-5724-8E93-FA55-B1AA18E4341A}"/>
                      </a:ext>
                    </a:extLst>
                  </p:cNvPr>
                  <p:cNvSpPr/>
                  <p:nvPr/>
                </p:nvSpPr>
                <p:spPr>
                  <a:xfrm>
                    <a:off x="2459311" y="1053789"/>
                    <a:ext cx="104457" cy="846766"/>
                  </a:xfrm>
                  <a:prstGeom prst="moon">
                    <a:avLst/>
                  </a:pr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6" name="月 125">
                    <a:extLst>
                      <a:ext uri="{FF2B5EF4-FFF2-40B4-BE49-F238E27FC236}">
                        <a16:creationId xmlns:a16="http://schemas.microsoft.com/office/drawing/2014/main" id="{B6A1C19E-6172-B4B6-E17A-B951E1B14ED8}"/>
                      </a:ext>
                    </a:extLst>
                  </p:cNvPr>
                  <p:cNvSpPr/>
                  <p:nvPr/>
                </p:nvSpPr>
                <p:spPr>
                  <a:xfrm flipH="1">
                    <a:off x="3234510" y="1053789"/>
                    <a:ext cx="104457" cy="846766"/>
                  </a:xfrm>
                  <a:prstGeom prst="moon">
                    <a:avLst/>
                  </a:pr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7" name="正方形/長方形 67">
                    <a:extLst>
                      <a:ext uri="{FF2B5EF4-FFF2-40B4-BE49-F238E27FC236}">
                        <a16:creationId xmlns:a16="http://schemas.microsoft.com/office/drawing/2014/main" id="{6FEBA692-B847-BE1E-D427-6544F0FDFED7}"/>
                      </a:ext>
                    </a:extLst>
                  </p:cNvPr>
                  <p:cNvSpPr/>
                  <p:nvPr/>
                </p:nvSpPr>
                <p:spPr>
                  <a:xfrm>
                    <a:off x="2867091" y="1685158"/>
                    <a:ext cx="65249" cy="33445"/>
                  </a:xfrm>
                  <a:custGeom>
                    <a:avLst/>
                    <a:gdLst/>
                    <a:ahLst/>
                    <a:cxnLst/>
                    <a:rect l="l" t="t" r="r" b="b"/>
                    <a:pathLst>
                      <a:path w="749072" h="1123608">
                        <a:moveTo>
                          <a:pt x="374536" y="0"/>
                        </a:moveTo>
                        <a:lnTo>
                          <a:pt x="749072" y="374536"/>
                        </a:lnTo>
                        <a:cubicBezTo>
                          <a:pt x="955923" y="581387"/>
                          <a:pt x="955923" y="916758"/>
                          <a:pt x="749072" y="1123608"/>
                        </a:cubicBezTo>
                        <a:cubicBezTo>
                          <a:pt x="542221" y="1330459"/>
                          <a:pt x="206851" y="1330459"/>
                          <a:pt x="0" y="1123608"/>
                        </a:cubicBezTo>
                        <a:cubicBezTo>
                          <a:pt x="-206851" y="916758"/>
                          <a:pt x="-206851" y="581387"/>
                          <a:pt x="0" y="374536"/>
                        </a:cubicBezTo>
                        <a:close/>
                      </a:path>
                    </a:pathLst>
                  </a:custGeom>
                  <a:solidFill>
                    <a:srgbClr val="FF99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8" name="フリーフォーム: 図形 127">
                    <a:extLst>
                      <a:ext uri="{FF2B5EF4-FFF2-40B4-BE49-F238E27FC236}">
                        <a16:creationId xmlns:a16="http://schemas.microsoft.com/office/drawing/2014/main" id="{776EF247-7999-AF25-0BE6-19477BE36411}"/>
                      </a:ext>
                    </a:extLst>
                  </p:cNvPr>
                  <p:cNvSpPr/>
                  <p:nvPr/>
                </p:nvSpPr>
                <p:spPr>
                  <a:xfrm>
                    <a:off x="2394411" y="739604"/>
                    <a:ext cx="1028240" cy="651784"/>
                  </a:xfrm>
                  <a:custGeom>
                    <a:avLst/>
                    <a:gdLst>
                      <a:gd name="connsiteX0" fmla="*/ 474085 w 1031382"/>
                      <a:gd name="connsiteY0" fmla="*/ 0 h 594179"/>
                      <a:gd name="connsiteX1" fmla="*/ 520965 w 1031382"/>
                      <a:gd name="connsiteY1" fmla="*/ 3715 h 594179"/>
                      <a:gd name="connsiteX2" fmla="*/ 557297 w 1031382"/>
                      <a:gd name="connsiteY2" fmla="*/ 1 h 594179"/>
                      <a:gd name="connsiteX3" fmla="*/ 796709 w 1031382"/>
                      <a:gd name="connsiteY3" fmla="*/ 67334 h 594179"/>
                      <a:gd name="connsiteX4" fmla="*/ 990269 w 1031382"/>
                      <a:gd name="connsiteY4" fmla="*/ 594179 h 594179"/>
                      <a:gd name="connsiteX5" fmla="*/ 990268 w 1031382"/>
                      <a:gd name="connsiteY5" fmla="*/ 594179 h 594179"/>
                      <a:gd name="connsiteX6" fmla="*/ 639436 w 1031382"/>
                      <a:gd name="connsiteY6" fmla="*/ 339739 h 594179"/>
                      <a:gd name="connsiteX7" fmla="*/ 515690 w 1031382"/>
                      <a:gd name="connsiteY7" fmla="*/ 276595 h 594179"/>
                      <a:gd name="connsiteX8" fmla="*/ 391946 w 1031382"/>
                      <a:gd name="connsiteY8" fmla="*/ 339738 h 594179"/>
                      <a:gd name="connsiteX9" fmla="*/ 41114 w 1031382"/>
                      <a:gd name="connsiteY9" fmla="*/ 594178 h 594179"/>
                      <a:gd name="connsiteX10" fmla="*/ 41113 w 1031382"/>
                      <a:gd name="connsiteY10" fmla="*/ 594178 h 594179"/>
                      <a:gd name="connsiteX11" fmla="*/ 234673 w 1031382"/>
                      <a:gd name="connsiteY11" fmla="*/ 67333 h 594179"/>
                      <a:gd name="connsiteX12" fmla="*/ 474085 w 1031382"/>
                      <a:gd name="connsiteY12" fmla="*/ 0 h 59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1382" h="594179">
                        <a:moveTo>
                          <a:pt x="474085" y="0"/>
                        </a:moveTo>
                        <a:lnTo>
                          <a:pt x="520965" y="3715"/>
                        </a:lnTo>
                        <a:lnTo>
                          <a:pt x="557297" y="1"/>
                        </a:lnTo>
                        <a:cubicBezTo>
                          <a:pt x="636256" y="831"/>
                          <a:pt x="719396" y="22698"/>
                          <a:pt x="796709" y="67334"/>
                        </a:cubicBezTo>
                        <a:cubicBezTo>
                          <a:pt x="1002877" y="186366"/>
                          <a:pt x="1089537" y="422242"/>
                          <a:pt x="990269" y="594179"/>
                        </a:cubicBezTo>
                        <a:lnTo>
                          <a:pt x="990268" y="594179"/>
                        </a:lnTo>
                        <a:cubicBezTo>
                          <a:pt x="882758" y="497516"/>
                          <a:pt x="764842" y="412142"/>
                          <a:pt x="639436" y="339739"/>
                        </a:cubicBezTo>
                        <a:lnTo>
                          <a:pt x="515690" y="276595"/>
                        </a:lnTo>
                        <a:lnTo>
                          <a:pt x="391946" y="339738"/>
                        </a:lnTo>
                        <a:cubicBezTo>
                          <a:pt x="266540" y="412141"/>
                          <a:pt x="148624" y="497515"/>
                          <a:pt x="41114" y="594178"/>
                        </a:cubicBezTo>
                        <a:lnTo>
                          <a:pt x="41113" y="594178"/>
                        </a:lnTo>
                        <a:cubicBezTo>
                          <a:pt x="-58155" y="422241"/>
                          <a:pt x="28505" y="186365"/>
                          <a:pt x="234673" y="67333"/>
                        </a:cubicBezTo>
                        <a:cubicBezTo>
                          <a:pt x="311986" y="22697"/>
                          <a:pt x="395126" y="830"/>
                          <a:pt x="474085" y="0"/>
                        </a:cubicBezTo>
                        <a:close/>
                      </a:path>
                    </a:pathLst>
                  </a:cu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29" name="月 128">
                    <a:extLst>
                      <a:ext uri="{FF2B5EF4-FFF2-40B4-BE49-F238E27FC236}">
                        <a16:creationId xmlns:a16="http://schemas.microsoft.com/office/drawing/2014/main" id="{59EB7B8C-365D-6B28-6AFC-C091B098AC3D}"/>
                      </a:ext>
                    </a:extLst>
                  </p:cNvPr>
                  <p:cNvSpPr/>
                  <p:nvPr/>
                </p:nvSpPr>
                <p:spPr>
                  <a:xfrm rot="5400000">
                    <a:off x="2631235" y="1104513"/>
                    <a:ext cx="59509" cy="225583"/>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30" name="月 129">
                    <a:extLst>
                      <a:ext uri="{FF2B5EF4-FFF2-40B4-BE49-F238E27FC236}">
                        <a16:creationId xmlns:a16="http://schemas.microsoft.com/office/drawing/2014/main" id="{3E5D6217-1BF3-20ED-B051-45E5B12772F2}"/>
                      </a:ext>
                    </a:extLst>
                  </p:cNvPr>
                  <p:cNvSpPr/>
                  <p:nvPr/>
                </p:nvSpPr>
                <p:spPr>
                  <a:xfrm rot="5400000">
                    <a:off x="3113988" y="1104515"/>
                    <a:ext cx="59509" cy="225583"/>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19" name="フリーフォーム: 図形 118">
                  <a:extLst>
                    <a:ext uri="{FF2B5EF4-FFF2-40B4-BE49-F238E27FC236}">
                      <a16:creationId xmlns:a16="http://schemas.microsoft.com/office/drawing/2014/main" id="{84A3E939-70E2-072C-5D46-CF259A4D5E4B}"/>
                    </a:ext>
                  </a:extLst>
                </p:cNvPr>
                <p:cNvSpPr/>
                <p:nvPr/>
              </p:nvSpPr>
              <p:spPr>
                <a:xfrm rot="10800000">
                  <a:off x="4549479" y="2527355"/>
                  <a:ext cx="830602" cy="721595"/>
                </a:xfrm>
                <a:custGeom>
                  <a:avLst/>
                  <a:gdLst>
                    <a:gd name="connsiteX0" fmla="*/ 624642 w 830602"/>
                    <a:gd name="connsiteY0" fmla="*/ 721595 h 721595"/>
                    <a:gd name="connsiteX1" fmla="*/ 606501 w 830602"/>
                    <a:gd name="connsiteY1" fmla="*/ 721595 h 721595"/>
                    <a:gd name="connsiteX2" fmla="*/ 415581 w 830602"/>
                    <a:gd name="connsiteY2" fmla="*/ 28575 h 721595"/>
                    <a:gd name="connsiteX3" fmla="*/ 224661 w 830602"/>
                    <a:gd name="connsiteY3" fmla="*/ 721595 h 721595"/>
                    <a:gd name="connsiteX4" fmla="*/ 206519 w 830602"/>
                    <a:gd name="connsiteY4" fmla="*/ 721595 h 721595"/>
                    <a:gd name="connsiteX5" fmla="*/ 9984 w 830602"/>
                    <a:gd name="connsiteY5" fmla="*/ 640188 h 721595"/>
                    <a:gd name="connsiteX6" fmla="*/ 0 w 830602"/>
                    <a:gd name="connsiteY6" fmla="*/ 628088 h 721595"/>
                    <a:gd name="connsiteX7" fmla="*/ 2380 w 830602"/>
                    <a:gd name="connsiteY7" fmla="*/ 624492 h 721595"/>
                    <a:gd name="connsiteX8" fmla="*/ 175932 w 830602"/>
                    <a:gd name="connsiteY8" fmla="*/ 497556 h 721595"/>
                    <a:gd name="connsiteX9" fmla="*/ 139262 w 830602"/>
                    <a:gd name="connsiteY9" fmla="*/ 417616 h 721595"/>
                    <a:gd name="connsiteX10" fmla="*/ 415582 w 830602"/>
                    <a:gd name="connsiteY10" fmla="*/ 0 h 721595"/>
                    <a:gd name="connsiteX11" fmla="*/ 689524 w 830602"/>
                    <a:gd name="connsiteY11" fmla="*/ 414021 h 721595"/>
                    <a:gd name="connsiteX12" fmla="*/ 651205 w 830602"/>
                    <a:gd name="connsiteY12" fmla="*/ 497556 h 721595"/>
                    <a:gd name="connsiteX13" fmla="*/ 830602 w 830602"/>
                    <a:gd name="connsiteY13" fmla="*/ 628766 h 721595"/>
                    <a:gd name="connsiteX14" fmla="*/ 821178 w 830602"/>
                    <a:gd name="connsiteY14" fmla="*/ 640188 h 721595"/>
                    <a:gd name="connsiteX15" fmla="*/ 624642 w 830602"/>
                    <a:gd name="connsiteY15" fmla="*/ 721595 h 7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0602" h="721595">
                      <a:moveTo>
                        <a:pt x="624642" y="721595"/>
                      </a:moveTo>
                      <a:lnTo>
                        <a:pt x="606501" y="721595"/>
                      </a:lnTo>
                      <a:lnTo>
                        <a:pt x="415581" y="28575"/>
                      </a:lnTo>
                      <a:lnTo>
                        <a:pt x="224661" y="721595"/>
                      </a:lnTo>
                      <a:lnTo>
                        <a:pt x="206519" y="721595"/>
                      </a:lnTo>
                      <a:cubicBezTo>
                        <a:pt x="129767" y="721595"/>
                        <a:pt x="60281" y="690485"/>
                        <a:pt x="9984" y="640188"/>
                      </a:cubicBezTo>
                      <a:lnTo>
                        <a:pt x="0" y="628088"/>
                      </a:lnTo>
                      <a:lnTo>
                        <a:pt x="2380" y="624492"/>
                      </a:lnTo>
                      <a:lnTo>
                        <a:pt x="175932" y="497556"/>
                      </a:lnTo>
                      <a:lnTo>
                        <a:pt x="139262" y="417616"/>
                      </a:lnTo>
                      <a:lnTo>
                        <a:pt x="415582" y="0"/>
                      </a:lnTo>
                      <a:lnTo>
                        <a:pt x="689524" y="414021"/>
                      </a:lnTo>
                      <a:lnTo>
                        <a:pt x="651205" y="497556"/>
                      </a:lnTo>
                      <a:lnTo>
                        <a:pt x="830602" y="628766"/>
                      </a:lnTo>
                      <a:lnTo>
                        <a:pt x="821178" y="640188"/>
                      </a:lnTo>
                      <a:cubicBezTo>
                        <a:pt x="770880" y="690485"/>
                        <a:pt x="701394" y="721595"/>
                        <a:pt x="624642" y="721595"/>
                      </a:cubicBezTo>
                      <a:close/>
                    </a:path>
                  </a:pathLst>
                </a:custGeom>
                <a:solidFill>
                  <a:srgbClr val="70AD47">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07" name="四角形: 上の 2 つの角を丸める 106">
                <a:extLst>
                  <a:ext uri="{FF2B5EF4-FFF2-40B4-BE49-F238E27FC236}">
                    <a16:creationId xmlns:a16="http://schemas.microsoft.com/office/drawing/2014/main" id="{685EC590-B9EA-93E7-B3A4-6CF03CE47855}"/>
                  </a:ext>
                </a:extLst>
              </p:cNvPr>
              <p:cNvSpPr/>
              <p:nvPr/>
            </p:nvSpPr>
            <p:spPr>
              <a:xfrm rot="11700000">
                <a:off x="4322242" y="2877557"/>
                <a:ext cx="232058" cy="635009"/>
              </a:xfrm>
              <a:prstGeom prst="round2SameRect">
                <a:avLst>
                  <a:gd name="adj1" fmla="val 50000"/>
                  <a:gd name="adj2" fmla="val 0"/>
                </a:avLst>
              </a:prstGeom>
              <a:solidFill>
                <a:srgbClr val="70AD47">
                  <a:lumMod val="75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endParaRPr>
              </a:p>
            </p:txBody>
          </p:sp>
          <p:sp>
            <p:nvSpPr>
              <p:cNvPr id="108" name="四角形: 上の 2 つの角を丸める 107">
                <a:extLst>
                  <a:ext uri="{FF2B5EF4-FFF2-40B4-BE49-F238E27FC236}">
                    <a16:creationId xmlns:a16="http://schemas.microsoft.com/office/drawing/2014/main" id="{C54175DC-D888-DC2E-B047-E5759F4A1E6F}"/>
                  </a:ext>
                </a:extLst>
              </p:cNvPr>
              <p:cNvSpPr/>
              <p:nvPr/>
            </p:nvSpPr>
            <p:spPr>
              <a:xfrm rot="9900000" flipH="1">
                <a:off x="5415173" y="2894242"/>
                <a:ext cx="232058" cy="635009"/>
              </a:xfrm>
              <a:prstGeom prst="round2SameRect">
                <a:avLst>
                  <a:gd name="adj1" fmla="val 50000"/>
                  <a:gd name="adj2" fmla="val 0"/>
                </a:avLst>
              </a:prstGeom>
              <a:solidFill>
                <a:srgbClr val="70AD47">
                  <a:lumMod val="75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09" name="グループ化 108">
                <a:extLst>
                  <a:ext uri="{FF2B5EF4-FFF2-40B4-BE49-F238E27FC236}">
                    <a16:creationId xmlns:a16="http://schemas.microsoft.com/office/drawing/2014/main" id="{E01BF724-9104-8249-EA3E-029D2CBC1E11}"/>
                  </a:ext>
                </a:extLst>
              </p:cNvPr>
              <p:cNvGrpSpPr/>
              <p:nvPr/>
            </p:nvGrpSpPr>
            <p:grpSpPr>
              <a:xfrm>
                <a:off x="4585597" y="1863108"/>
                <a:ext cx="265696" cy="265694"/>
                <a:chOff x="1598030" y="1756526"/>
                <a:chExt cx="265696" cy="265694"/>
              </a:xfrm>
            </p:grpSpPr>
            <p:sp>
              <p:nvSpPr>
                <p:cNvPr id="116" name="楕円 115">
                  <a:extLst>
                    <a:ext uri="{FF2B5EF4-FFF2-40B4-BE49-F238E27FC236}">
                      <a16:creationId xmlns:a16="http://schemas.microsoft.com/office/drawing/2014/main" id="{CD9C50E7-BBBB-7B40-05EF-9FDCD161DD9B}"/>
                    </a:ext>
                  </a:extLst>
                </p:cNvPr>
                <p:cNvSpPr/>
                <p:nvPr/>
              </p:nvSpPr>
              <p:spPr>
                <a:xfrm>
                  <a:off x="1598030" y="1756526"/>
                  <a:ext cx="265696" cy="265694"/>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17" name="楕円 116">
                  <a:extLst>
                    <a:ext uri="{FF2B5EF4-FFF2-40B4-BE49-F238E27FC236}">
                      <a16:creationId xmlns:a16="http://schemas.microsoft.com/office/drawing/2014/main" id="{154F2366-1A4F-B8CC-1E1F-4063700FB7AA}"/>
                    </a:ext>
                  </a:extLst>
                </p:cNvPr>
                <p:cNvSpPr/>
                <p:nvPr/>
              </p:nvSpPr>
              <p:spPr>
                <a:xfrm>
                  <a:off x="1692155" y="1854286"/>
                  <a:ext cx="51806" cy="5180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110" name="グループ化 109">
                <a:extLst>
                  <a:ext uri="{FF2B5EF4-FFF2-40B4-BE49-F238E27FC236}">
                    <a16:creationId xmlns:a16="http://schemas.microsoft.com/office/drawing/2014/main" id="{076CFABD-E1FE-FFC3-FFD6-F4CA70B63643}"/>
                  </a:ext>
                </a:extLst>
              </p:cNvPr>
              <p:cNvGrpSpPr/>
              <p:nvPr/>
            </p:nvGrpSpPr>
            <p:grpSpPr>
              <a:xfrm>
                <a:off x="5049637" y="1863108"/>
                <a:ext cx="265696" cy="265694"/>
                <a:chOff x="2147305" y="1756526"/>
                <a:chExt cx="265696" cy="265694"/>
              </a:xfrm>
            </p:grpSpPr>
            <p:sp>
              <p:nvSpPr>
                <p:cNvPr id="114" name="楕円 113">
                  <a:extLst>
                    <a:ext uri="{FF2B5EF4-FFF2-40B4-BE49-F238E27FC236}">
                      <a16:creationId xmlns:a16="http://schemas.microsoft.com/office/drawing/2014/main" id="{48650153-2EC8-4715-F70B-499B2036A8AF}"/>
                    </a:ext>
                  </a:extLst>
                </p:cNvPr>
                <p:cNvSpPr/>
                <p:nvPr/>
              </p:nvSpPr>
              <p:spPr>
                <a:xfrm>
                  <a:off x="2147305" y="1756526"/>
                  <a:ext cx="265696" cy="265694"/>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15" name="楕円 114">
                  <a:extLst>
                    <a:ext uri="{FF2B5EF4-FFF2-40B4-BE49-F238E27FC236}">
                      <a16:creationId xmlns:a16="http://schemas.microsoft.com/office/drawing/2014/main" id="{88ECD786-1FA4-92F6-0D85-6F2453E2A3C5}"/>
                    </a:ext>
                  </a:extLst>
                </p:cNvPr>
                <p:cNvSpPr/>
                <p:nvPr/>
              </p:nvSpPr>
              <p:spPr>
                <a:xfrm>
                  <a:off x="2217873" y="1854286"/>
                  <a:ext cx="51806" cy="5180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111" name="グループ化 110">
                <a:extLst>
                  <a:ext uri="{FF2B5EF4-FFF2-40B4-BE49-F238E27FC236}">
                    <a16:creationId xmlns:a16="http://schemas.microsoft.com/office/drawing/2014/main" id="{746732B1-6B2A-FADF-7EB2-CB56A1AE25D2}"/>
                  </a:ext>
                </a:extLst>
              </p:cNvPr>
              <p:cNvGrpSpPr/>
              <p:nvPr/>
            </p:nvGrpSpPr>
            <p:grpSpPr>
              <a:xfrm>
                <a:off x="4836976" y="2319349"/>
                <a:ext cx="242617" cy="98225"/>
                <a:chOff x="1891711" y="2234142"/>
                <a:chExt cx="242617" cy="98225"/>
              </a:xfrm>
            </p:grpSpPr>
            <p:sp>
              <p:nvSpPr>
                <p:cNvPr id="112" name="四角形: 角を丸くする 111">
                  <a:extLst>
                    <a:ext uri="{FF2B5EF4-FFF2-40B4-BE49-F238E27FC236}">
                      <a16:creationId xmlns:a16="http://schemas.microsoft.com/office/drawing/2014/main" id="{556AF560-38B8-E931-0FFF-E7A03E67A26A}"/>
                    </a:ext>
                  </a:extLst>
                </p:cNvPr>
                <p:cNvSpPr/>
                <p:nvPr/>
              </p:nvSpPr>
              <p:spPr>
                <a:xfrm>
                  <a:off x="1891711" y="2234142"/>
                  <a:ext cx="241890" cy="98225"/>
                </a:xfrm>
                <a:prstGeom prst="roundRect">
                  <a:avLst>
                    <a:gd name="adj" fmla="val 33636"/>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13" name="フリーフォーム: 図形 112">
                  <a:extLst>
                    <a:ext uri="{FF2B5EF4-FFF2-40B4-BE49-F238E27FC236}">
                      <a16:creationId xmlns:a16="http://schemas.microsoft.com/office/drawing/2014/main" id="{4FA88323-0B25-8E16-735E-0329C7B05770}"/>
                    </a:ext>
                  </a:extLst>
                </p:cNvPr>
                <p:cNvSpPr/>
                <p:nvPr/>
              </p:nvSpPr>
              <p:spPr>
                <a:xfrm>
                  <a:off x="1892438" y="2262279"/>
                  <a:ext cx="241890" cy="45720"/>
                </a:xfrm>
                <a:custGeom>
                  <a:avLst/>
                  <a:gdLst>
                    <a:gd name="connsiteX0" fmla="*/ 0 w 241890"/>
                    <a:gd name="connsiteY0" fmla="*/ 0 h 19526"/>
                    <a:gd name="connsiteX1" fmla="*/ 241890 w 241890"/>
                    <a:gd name="connsiteY1" fmla="*/ 0 h 19526"/>
                    <a:gd name="connsiteX2" fmla="*/ 241890 w 241890"/>
                    <a:gd name="connsiteY2" fmla="*/ 19526 h 19526"/>
                    <a:gd name="connsiteX3" fmla="*/ 0 w 241890"/>
                    <a:gd name="connsiteY3" fmla="*/ 19526 h 19526"/>
                  </a:gdLst>
                  <a:ahLst/>
                  <a:cxnLst>
                    <a:cxn ang="0">
                      <a:pos x="connsiteX0" y="connsiteY0"/>
                    </a:cxn>
                    <a:cxn ang="0">
                      <a:pos x="connsiteX1" y="connsiteY1"/>
                    </a:cxn>
                    <a:cxn ang="0">
                      <a:pos x="connsiteX2" y="connsiteY2"/>
                    </a:cxn>
                    <a:cxn ang="0">
                      <a:pos x="connsiteX3" y="connsiteY3"/>
                    </a:cxn>
                  </a:cxnLst>
                  <a:rect l="l" t="t" r="r" b="b"/>
                  <a:pathLst>
                    <a:path w="241890" h="19526">
                      <a:moveTo>
                        <a:pt x="0" y="0"/>
                      </a:moveTo>
                      <a:lnTo>
                        <a:pt x="241890" y="0"/>
                      </a:lnTo>
                      <a:lnTo>
                        <a:pt x="241890" y="19526"/>
                      </a:lnTo>
                      <a:lnTo>
                        <a:pt x="0" y="19526"/>
                      </a:lnTo>
                      <a:close/>
                    </a:path>
                  </a:pathLst>
                </a:custGeom>
                <a:solidFill>
                  <a:srgbClr val="FF0000"/>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sp>
          <p:nvSpPr>
            <p:cNvPr id="104" name="フリーフォーム: 図形 103">
              <a:extLst>
                <a:ext uri="{FF2B5EF4-FFF2-40B4-BE49-F238E27FC236}">
                  <a16:creationId xmlns:a16="http://schemas.microsoft.com/office/drawing/2014/main" id="{5FA127E4-1D0F-0E8E-6215-076A57F12CE7}"/>
                </a:ext>
              </a:extLst>
            </p:cNvPr>
            <p:cNvSpPr/>
            <p:nvPr/>
          </p:nvSpPr>
          <p:spPr>
            <a:xfrm rot="19800000">
              <a:off x="4016995" y="2343820"/>
              <a:ext cx="790960" cy="845004"/>
            </a:xfrm>
            <a:custGeom>
              <a:avLst/>
              <a:gdLst>
                <a:gd name="connsiteX0" fmla="*/ 723449 w 1674729"/>
                <a:gd name="connsiteY0" fmla="*/ 0 h 1667042"/>
                <a:gd name="connsiteX1" fmla="*/ 832193 w 1674729"/>
                <a:gd name="connsiteY1" fmla="*/ 108744 h 1667042"/>
                <a:gd name="connsiteX2" fmla="*/ 832193 w 1674729"/>
                <a:gd name="connsiteY2" fmla="*/ 781218 h 1667042"/>
                <a:gd name="connsiteX3" fmla="*/ 861235 w 1674729"/>
                <a:gd name="connsiteY3" fmla="*/ 781218 h 1667042"/>
                <a:gd name="connsiteX4" fmla="*/ 1013838 w 1674729"/>
                <a:gd name="connsiteY4" fmla="*/ 211697 h 1667042"/>
                <a:gd name="connsiteX5" fmla="*/ 1147022 w 1674729"/>
                <a:gd name="connsiteY5" fmla="*/ 134803 h 1667042"/>
                <a:gd name="connsiteX6" fmla="*/ 1223916 w 1674729"/>
                <a:gd name="connsiteY6" fmla="*/ 267987 h 1667042"/>
                <a:gd name="connsiteX7" fmla="*/ 1054692 w 1674729"/>
                <a:gd name="connsiteY7" fmla="*/ 899539 h 1667042"/>
                <a:gd name="connsiteX8" fmla="*/ 1051911 w 1674729"/>
                <a:gd name="connsiteY8" fmla="*/ 914682 h 1667042"/>
                <a:gd name="connsiteX9" fmla="*/ 1097255 w 1674729"/>
                <a:gd name="connsiteY9" fmla="*/ 1056814 h 1667042"/>
                <a:gd name="connsiteX10" fmla="*/ 1108948 w 1674729"/>
                <a:gd name="connsiteY10" fmla="*/ 1067074 h 1667042"/>
                <a:gd name="connsiteX11" fmla="*/ 1476388 w 1674729"/>
                <a:gd name="connsiteY11" fmla="*/ 854933 h 1667042"/>
                <a:gd name="connsiteX12" fmla="*/ 1656994 w 1674729"/>
                <a:gd name="connsiteY12" fmla="*/ 903326 h 1667042"/>
                <a:gd name="connsiteX13" fmla="*/ 1608601 w 1674729"/>
                <a:gd name="connsiteY13" fmla="*/ 1083932 h 1667042"/>
                <a:gd name="connsiteX14" fmla="*/ 1155573 w 1674729"/>
                <a:gd name="connsiteY14" fmla="*/ 1345488 h 1667042"/>
                <a:gd name="connsiteX15" fmla="*/ 1139728 w 1674729"/>
                <a:gd name="connsiteY15" fmla="*/ 1396532 h 1667042"/>
                <a:gd name="connsiteX16" fmla="*/ 731622 w 1674729"/>
                <a:gd name="connsiteY16" fmla="*/ 1667042 h 1667042"/>
                <a:gd name="connsiteX17" fmla="*/ 688759 w 1674729"/>
                <a:gd name="connsiteY17" fmla="*/ 1667042 h 1667042"/>
                <a:gd name="connsiteX18" fmla="*/ 245847 w 1674729"/>
                <a:gd name="connsiteY18" fmla="*/ 1224130 h 1667042"/>
                <a:gd name="connsiteX19" fmla="*/ 245847 w 1674729"/>
                <a:gd name="connsiteY19" fmla="*/ 1081255 h 1667042"/>
                <a:gd name="connsiteX20" fmla="*/ 250890 w 1674729"/>
                <a:gd name="connsiteY20" fmla="*/ 1031236 h 1667042"/>
                <a:gd name="connsiteX21" fmla="*/ 11123 w 1674729"/>
                <a:gd name="connsiteY21" fmla="*/ 615948 h 1667042"/>
                <a:gd name="connsiteX22" fmla="*/ 41475 w 1674729"/>
                <a:gd name="connsiteY22" fmla="*/ 502673 h 1667042"/>
                <a:gd name="connsiteX23" fmla="*/ 72686 w 1674729"/>
                <a:gd name="connsiteY23" fmla="*/ 492178 h 1667042"/>
                <a:gd name="connsiteX24" fmla="*/ 154750 w 1674729"/>
                <a:gd name="connsiteY24" fmla="*/ 533025 h 1667042"/>
                <a:gd name="connsiteX25" fmla="*/ 343923 w 1674729"/>
                <a:gd name="connsiteY25" fmla="*/ 860684 h 1667042"/>
                <a:gd name="connsiteX26" fmla="*/ 369200 w 1674729"/>
                <a:gd name="connsiteY26" fmla="*/ 839828 h 1667042"/>
                <a:gd name="connsiteX27" fmla="*/ 215975 w 1674729"/>
                <a:gd name="connsiteY27" fmla="*/ 267988 h 1667042"/>
                <a:gd name="connsiteX28" fmla="*/ 292870 w 1674729"/>
                <a:gd name="connsiteY28" fmla="*/ 134804 h 1667042"/>
                <a:gd name="connsiteX29" fmla="*/ 335967 w 1674729"/>
                <a:gd name="connsiteY29" fmla="*/ 132103 h 1667042"/>
                <a:gd name="connsiteX30" fmla="*/ 426053 w 1674729"/>
                <a:gd name="connsiteY30" fmla="*/ 211698 h 1667042"/>
                <a:gd name="connsiteX31" fmla="*/ 578656 w 1674729"/>
                <a:gd name="connsiteY31" fmla="*/ 781218 h 1667042"/>
                <a:gd name="connsiteX32" fmla="*/ 614705 w 1674729"/>
                <a:gd name="connsiteY32" fmla="*/ 781218 h 1667042"/>
                <a:gd name="connsiteX33" fmla="*/ 614705 w 1674729"/>
                <a:gd name="connsiteY33" fmla="*/ 108744 h 1667042"/>
                <a:gd name="connsiteX34" fmla="*/ 723449 w 1674729"/>
                <a:gd name="connsiteY34" fmla="*/ 0 h 1667042"/>
                <a:gd name="connsiteX0" fmla="*/ 723449 w 1674117"/>
                <a:gd name="connsiteY0" fmla="*/ 0 h 1667042"/>
                <a:gd name="connsiteX1" fmla="*/ 832193 w 1674117"/>
                <a:gd name="connsiteY1" fmla="*/ 108744 h 1667042"/>
                <a:gd name="connsiteX2" fmla="*/ 832193 w 1674117"/>
                <a:gd name="connsiteY2" fmla="*/ 781218 h 1667042"/>
                <a:gd name="connsiteX3" fmla="*/ 861235 w 1674117"/>
                <a:gd name="connsiteY3" fmla="*/ 781218 h 1667042"/>
                <a:gd name="connsiteX4" fmla="*/ 1013838 w 1674117"/>
                <a:gd name="connsiteY4" fmla="*/ 211697 h 1667042"/>
                <a:gd name="connsiteX5" fmla="*/ 1147022 w 1674117"/>
                <a:gd name="connsiteY5" fmla="*/ 134803 h 1667042"/>
                <a:gd name="connsiteX6" fmla="*/ 1223916 w 1674117"/>
                <a:gd name="connsiteY6" fmla="*/ 267987 h 1667042"/>
                <a:gd name="connsiteX7" fmla="*/ 1054692 w 1674117"/>
                <a:gd name="connsiteY7" fmla="*/ 899539 h 1667042"/>
                <a:gd name="connsiteX8" fmla="*/ 1051911 w 1674117"/>
                <a:gd name="connsiteY8" fmla="*/ 914682 h 1667042"/>
                <a:gd name="connsiteX9" fmla="*/ 1097255 w 1674117"/>
                <a:gd name="connsiteY9" fmla="*/ 1056814 h 1667042"/>
                <a:gd name="connsiteX10" fmla="*/ 1108948 w 1674117"/>
                <a:gd name="connsiteY10" fmla="*/ 1067074 h 1667042"/>
                <a:gd name="connsiteX11" fmla="*/ 1397807 w 1674117"/>
                <a:gd name="connsiteY11" fmla="*/ 900177 h 1667042"/>
                <a:gd name="connsiteX12" fmla="*/ 1656994 w 1674117"/>
                <a:gd name="connsiteY12" fmla="*/ 903326 h 1667042"/>
                <a:gd name="connsiteX13" fmla="*/ 1608601 w 1674117"/>
                <a:gd name="connsiteY13" fmla="*/ 1083932 h 1667042"/>
                <a:gd name="connsiteX14" fmla="*/ 1155573 w 1674117"/>
                <a:gd name="connsiteY14" fmla="*/ 1345488 h 1667042"/>
                <a:gd name="connsiteX15" fmla="*/ 1139728 w 1674117"/>
                <a:gd name="connsiteY15" fmla="*/ 1396532 h 1667042"/>
                <a:gd name="connsiteX16" fmla="*/ 731622 w 1674117"/>
                <a:gd name="connsiteY16" fmla="*/ 1667042 h 1667042"/>
                <a:gd name="connsiteX17" fmla="*/ 688759 w 1674117"/>
                <a:gd name="connsiteY17" fmla="*/ 1667042 h 1667042"/>
                <a:gd name="connsiteX18" fmla="*/ 245847 w 1674117"/>
                <a:gd name="connsiteY18" fmla="*/ 1224130 h 1667042"/>
                <a:gd name="connsiteX19" fmla="*/ 245847 w 1674117"/>
                <a:gd name="connsiteY19" fmla="*/ 1081255 h 1667042"/>
                <a:gd name="connsiteX20" fmla="*/ 250890 w 1674117"/>
                <a:gd name="connsiteY20" fmla="*/ 1031236 h 1667042"/>
                <a:gd name="connsiteX21" fmla="*/ 11123 w 1674117"/>
                <a:gd name="connsiteY21" fmla="*/ 615948 h 1667042"/>
                <a:gd name="connsiteX22" fmla="*/ 41475 w 1674117"/>
                <a:gd name="connsiteY22" fmla="*/ 502673 h 1667042"/>
                <a:gd name="connsiteX23" fmla="*/ 72686 w 1674117"/>
                <a:gd name="connsiteY23" fmla="*/ 492178 h 1667042"/>
                <a:gd name="connsiteX24" fmla="*/ 154750 w 1674117"/>
                <a:gd name="connsiteY24" fmla="*/ 533025 h 1667042"/>
                <a:gd name="connsiteX25" fmla="*/ 343923 w 1674117"/>
                <a:gd name="connsiteY25" fmla="*/ 860684 h 1667042"/>
                <a:gd name="connsiteX26" fmla="*/ 369200 w 1674117"/>
                <a:gd name="connsiteY26" fmla="*/ 839828 h 1667042"/>
                <a:gd name="connsiteX27" fmla="*/ 215975 w 1674117"/>
                <a:gd name="connsiteY27" fmla="*/ 267988 h 1667042"/>
                <a:gd name="connsiteX28" fmla="*/ 292870 w 1674117"/>
                <a:gd name="connsiteY28" fmla="*/ 134804 h 1667042"/>
                <a:gd name="connsiteX29" fmla="*/ 335967 w 1674117"/>
                <a:gd name="connsiteY29" fmla="*/ 132103 h 1667042"/>
                <a:gd name="connsiteX30" fmla="*/ 426053 w 1674117"/>
                <a:gd name="connsiteY30" fmla="*/ 211698 h 1667042"/>
                <a:gd name="connsiteX31" fmla="*/ 578656 w 1674117"/>
                <a:gd name="connsiteY31" fmla="*/ 781218 h 1667042"/>
                <a:gd name="connsiteX32" fmla="*/ 614705 w 1674117"/>
                <a:gd name="connsiteY32" fmla="*/ 781218 h 1667042"/>
                <a:gd name="connsiteX33" fmla="*/ 614705 w 1674117"/>
                <a:gd name="connsiteY33" fmla="*/ 108744 h 1667042"/>
                <a:gd name="connsiteX34" fmla="*/ 723449 w 1674117"/>
                <a:gd name="connsiteY34" fmla="*/ 0 h 1667042"/>
                <a:gd name="connsiteX0" fmla="*/ 723449 w 1659290"/>
                <a:gd name="connsiteY0" fmla="*/ 0 h 1667042"/>
                <a:gd name="connsiteX1" fmla="*/ 832193 w 1659290"/>
                <a:gd name="connsiteY1" fmla="*/ 108744 h 1667042"/>
                <a:gd name="connsiteX2" fmla="*/ 832193 w 1659290"/>
                <a:gd name="connsiteY2" fmla="*/ 781218 h 1667042"/>
                <a:gd name="connsiteX3" fmla="*/ 861235 w 1659290"/>
                <a:gd name="connsiteY3" fmla="*/ 781218 h 1667042"/>
                <a:gd name="connsiteX4" fmla="*/ 1013838 w 1659290"/>
                <a:gd name="connsiteY4" fmla="*/ 211697 h 1667042"/>
                <a:gd name="connsiteX5" fmla="*/ 1147022 w 1659290"/>
                <a:gd name="connsiteY5" fmla="*/ 134803 h 1667042"/>
                <a:gd name="connsiteX6" fmla="*/ 1223916 w 1659290"/>
                <a:gd name="connsiteY6" fmla="*/ 267987 h 1667042"/>
                <a:gd name="connsiteX7" fmla="*/ 1054692 w 1659290"/>
                <a:gd name="connsiteY7" fmla="*/ 899539 h 1667042"/>
                <a:gd name="connsiteX8" fmla="*/ 1051911 w 1659290"/>
                <a:gd name="connsiteY8" fmla="*/ 914682 h 1667042"/>
                <a:gd name="connsiteX9" fmla="*/ 1097255 w 1659290"/>
                <a:gd name="connsiteY9" fmla="*/ 1056814 h 1667042"/>
                <a:gd name="connsiteX10" fmla="*/ 1108948 w 1659290"/>
                <a:gd name="connsiteY10" fmla="*/ 1067074 h 1667042"/>
                <a:gd name="connsiteX11" fmla="*/ 1397807 w 1659290"/>
                <a:gd name="connsiteY11" fmla="*/ 900177 h 1667042"/>
                <a:gd name="connsiteX12" fmla="*/ 1656994 w 1659290"/>
                <a:gd name="connsiteY12" fmla="*/ 903326 h 1667042"/>
                <a:gd name="connsiteX13" fmla="*/ 1510970 w 1659290"/>
                <a:gd name="connsiteY13" fmla="*/ 1136320 h 1667042"/>
                <a:gd name="connsiteX14" fmla="*/ 1155573 w 1659290"/>
                <a:gd name="connsiteY14" fmla="*/ 1345488 h 1667042"/>
                <a:gd name="connsiteX15" fmla="*/ 1139728 w 1659290"/>
                <a:gd name="connsiteY15" fmla="*/ 1396532 h 1667042"/>
                <a:gd name="connsiteX16" fmla="*/ 731622 w 1659290"/>
                <a:gd name="connsiteY16" fmla="*/ 1667042 h 1667042"/>
                <a:gd name="connsiteX17" fmla="*/ 688759 w 1659290"/>
                <a:gd name="connsiteY17" fmla="*/ 1667042 h 1667042"/>
                <a:gd name="connsiteX18" fmla="*/ 245847 w 1659290"/>
                <a:gd name="connsiteY18" fmla="*/ 1224130 h 1667042"/>
                <a:gd name="connsiteX19" fmla="*/ 245847 w 1659290"/>
                <a:gd name="connsiteY19" fmla="*/ 1081255 h 1667042"/>
                <a:gd name="connsiteX20" fmla="*/ 250890 w 1659290"/>
                <a:gd name="connsiteY20" fmla="*/ 1031236 h 1667042"/>
                <a:gd name="connsiteX21" fmla="*/ 11123 w 1659290"/>
                <a:gd name="connsiteY21" fmla="*/ 615948 h 1667042"/>
                <a:gd name="connsiteX22" fmla="*/ 41475 w 1659290"/>
                <a:gd name="connsiteY22" fmla="*/ 502673 h 1667042"/>
                <a:gd name="connsiteX23" fmla="*/ 72686 w 1659290"/>
                <a:gd name="connsiteY23" fmla="*/ 492178 h 1667042"/>
                <a:gd name="connsiteX24" fmla="*/ 154750 w 1659290"/>
                <a:gd name="connsiteY24" fmla="*/ 533025 h 1667042"/>
                <a:gd name="connsiteX25" fmla="*/ 343923 w 1659290"/>
                <a:gd name="connsiteY25" fmla="*/ 860684 h 1667042"/>
                <a:gd name="connsiteX26" fmla="*/ 369200 w 1659290"/>
                <a:gd name="connsiteY26" fmla="*/ 839828 h 1667042"/>
                <a:gd name="connsiteX27" fmla="*/ 215975 w 1659290"/>
                <a:gd name="connsiteY27" fmla="*/ 267988 h 1667042"/>
                <a:gd name="connsiteX28" fmla="*/ 292870 w 1659290"/>
                <a:gd name="connsiteY28" fmla="*/ 134804 h 1667042"/>
                <a:gd name="connsiteX29" fmla="*/ 335967 w 1659290"/>
                <a:gd name="connsiteY29" fmla="*/ 132103 h 1667042"/>
                <a:gd name="connsiteX30" fmla="*/ 426053 w 1659290"/>
                <a:gd name="connsiteY30" fmla="*/ 211698 h 1667042"/>
                <a:gd name="connsiteX31" fmla="*/ 578656 w 1659290"/>
                <a:gd name="connsiteY31" fmla="*/ 781218 h 1667042"/>
                <a:gd name="connsiteX32" fmla="*/ 614705 w 1659290"/>
                <a:gd name="connsiteY32" fmla="*/ 781218 h 1667042"/>
                <a:gd name="connsiteX33" fmla="*/ 614705 w 1659290"/>
                <a:gd name="connsiteY33" fmla="*/ 108744 h 1667042"/>
                <a:gd name="connsiteX34" fmla="*/ 723449 w 1659290"/>
                <a:gd name="connsiteY34" fmla="*/ 0 h 1667042"/>
                <a:gd name="connsiteX0" fmla="*/ 723449 w 1593259"/>
                <a:gd name="connsiteY0" fmla="*/ 0 h 1667042"/>
                <a:gd name="connsiteX1" fmla="*/ 832193 w 1593259"/>
                <a:gd name="connsiteY1" fmla="*/ 108744 h 1667042"/>
                <a:gd name="connsiteX2" fmla="*/ 832193 w 1593259"/>
                <a:gd name="connsiteY2" fmla="*/ 781218 h 1667042"/>
                <a:gd name="connsiteX3" fmla="*/ 861235 w 1593259"/>
                <a:gd name="connsiteY3" fmla="*/ 781218 h 1667042"/>
                <a:gd name="connsiteX4" fmla="*/ 1013838 w 1593259"/>
                <a:gd name="connsiteY4" fmla="*/ 211697 h 1667042"/>
                <a:gd name="connsiteX5" fmla="*/ 1147022 w 1593259"/>
                <a:gd name="connsiteY5" fmla="*/ 134803 h 1667042"/>
                <a:gd name="connsiteX6" fmla="*/ 1223916 w 1593259"/>
                <a:gd name="connsiteY6" fmla="*/ 267987 h 1667042"/>
                <a:gd name="connsiteX7" fmla="*/ 1054692 w 1593259"/>
                <a:gd name="connsiteY7" fmla="*/ 899539 h 1667042"/>
                <a:gd name="connsiteX8" fmla="*/ 1051911 w 1593259"/>
                <a:gd name="connsiteY8" fmla="*/ 914682 h 1667042"/>
                <a:gd name="connsiteX9" fmla="*/ 1097255 w 1593259"/>
                <a:gd name="connsiteY9" fmla="*/ 1056814 h 1667042"/>
                <a:gd name="connsiteX10" fmla="*/ 1108948 w 1593259"/>
                <a:gd name="connsiteY10" fmla="*/ 1067074 h 1667042"/>
                <a:gd name="connsiteX11" fmla="*/ 1397807 w 1593259"/>
                <a:gd name="connsiteY11" fmla="*/ 900177 h 1667042"/>
                <a:gd name="connsiteX12" fmla="*/ 1587938 w 1593259"/>
                <a:gd name="connsiteY12" fmla="*/ 946189 h 1667042"/>
                <a:gd name="connsiteX13" fmla="*/ 1510970 w 1593259"/>
                <a:gd name="connsiteY13" fmla="*/ 1136320 h 1667042"/>
                <a:gd name="connsiteX14" fmla="*/ 1155573 w 1593259"/>
                <a:gd name="connsiteY14" fmla="*/ 1345488 h 1667042"/>
                <a:gd name="connsiteX15" fmla="*/ 1139728 w 1593259"/>
                <a:gd name="connsiteY15" fmla="*/ 1396532 h 1667042"/>
                <a:gd name="connsiteX16" fmla="*/ 731622 w 1593259"/>
                <a:gd name="connsiteY16" fmla="*/ 1667042 h 1667042"/>
                <a:gd name="connsiteX17" fmla="*/ 688759 w 1593259"/>
                <a:gd name="connsiteY17" fmla="*/ 1667042 h 1667042"/>
                <a:gd name="connsiteX18" fmla="*/ 245847 w 1593259"/>
                <a:gd name="connsiteY18" fmla="*/ 1224130 h 1667042"/>
                <a:gd name="connsiteX19" fmla="*/ 245847 w 1593259"/>
                <a:gd name="connsiteY19" fmla="*/ 1081255 h 1667042"/>
                <a:gd name="connsiteX20" fmla="*/ 250890 w 1593259"/>
                <a:gd name="connsiteY20" fmla="*/ 1031236 h 1667042"/>
                <a:gd name="connsiteX21" fmla="*/ 11123 w 1593259"/>
                <a:gd name="connsiteY21" fmla="*/ 615948 h 1667042"/>
                <a:gd name="connsiteX22" fmla="*/ 41475 w 1593259"/>
                <a:gd name="connsiteY22" fmla="*/ 502673 h 1667042"/>
                <a:gd name="connsiteX23" fmla="*/ 72686 w 1593259"/>
                <a:gd name="connsiteY23" fmla="*/ 492178 h 1667042"/>
                <a:gd name="connsiteX24" fmla="*/ 154750 w 1593259"/>
                <a:gd name="connsiteY24" fmla="*/ 533025 h 1667042"/>
                <a:gd name="connsiteX25" fmla="*/ 343923 w 1593259"/>
                <a:gd name="connsiteY25" fmla="*/ 860684 h 1667042"/>
                <a:gd name="connsiteX26" fmla="*/ 369200 w 1593259"/>
                <a:gd name="connsiteY26" fmla="*/ 839828 h 1667042"/>
                <a:gd name="connsiteX27" fmla="*/ 215975 w 1593259"/>
                <a:gd name="connsiteY27" fmla="*/ 267988 h 1667042"/>
                <a:gd name="connsiteX28" fmla="*/ 292870 w 1593259"/>
                <a:gd name="connsiteY28" fmla="*/ 134804 h 1667042"/>
                <a:gd name="connsiteX29" fmla="*/ 335967 w 1593259"/>
                <a:gd name="connsiteY29" fmla="*/ 132103 h 1667042"/>
                <a:gd name="connsiteX30" fmla="*/ 426053 w 1593259"/>
                <a:gd name="connsiteY30" fmla="*/ 211698 h 1667042"/>
                <a:gd name="connsiteX31" fmla="*/ 578656 w 1593259"/>
                <a:gd name="connsiteY31" fmla="*/ 781218 h 1667042"/>
                <a:gd name="connsiteX32" fmla="*/ 614705 w 1593259"/>
                <a:gd name="connsiteY32" fmla="*/ 781218 h 1667042"/>
                <a:gd name="connsiteX33" fmla="*/ 614705 w 1593259"/>
                <a:gd name="connsiteY33" fmla="*/ 108744 h 1667042"/>
                <a:gd name="connsiteX34" fmla="*/ 723449 w 1593259"/>
                <a:gd name="connsiteY34" fmla="*/ 0 h 1667042"/>
                <a:gd name="connsiteX0" fmla="*/ 723449 w 1594161"/>
                <a:gd name="connsiteY0" fmla="*/ 0 h 1667042"/>
                <a:gd name="connsiteX1" fmla="*/ 832193 w 1594161"/>
                <a:gd name="connsiteY1" fmla="*/ 108744 h 1667042"/>
                <a:gd name="connsiteX2" fmla="*/ 832193 w 1594161"/>
                <a:gd name="connsiteY2" fmla="*/ 781218 h 1667042"/>
                <a:gd name="connsiteX3" fmla="*/ 861235 w 1594161"/>
                <a:gd name="connsiteY3" fmla="*/ 781218 h 1667042"/>
                <a:gd name="connsiteX4" fmla="*/ 1013838 w 1594161"/>
                <a:gd name="connsiteY4" fmla="*/ 211697 h 1667042"/>
                <a:gd name="connsiteX5" fmla="*/ 1147022 w 1594161"/>
                <a:gd name="connsiteY5" fmla="*/ 134803 h 1667042"/>
                <a:gd name="connsiteX6" fmla="*/ 1223916 w 1594161"/>
                <a:gd name="connsiteY6" fmla="*/ 267987 h 1667042"/>
                <a:gd name="connsiteX7" fmla="*/ 1054692 w 1594161"/>
                <a:gd name="connsiteY7" fmla="*/ 899539 h 1667042"/>
                <a:gd name="connsiteX8" fmla="*/ 1051911 w 1594161"/>
                <a:gd name="connsiteY8" fmla="*/ 914682 h 1667042"/>
                <a:gd name="connsiteX9" fmla="*/ 1097255 w 1594161"/>
                <a:gd name="connsiteY9" fmla="*/ 1056814 h 1667042"/>
                <a:gd name="connsiteX10" fmla="*/ 1108948 w 1594161"/>
                <a:gd name="connsiteY10" fmla="*/ 1067074 h 1667042"/>
                <a:gd name="connsiteX11" fmla="*/ 1397807 w 1594161"/>
                <a:gd name="connsiteY11" fmla="*/ 900177 h 1667042"/>
                <a:gd name="connsiteX12" fmla="*/ 1587938 w 1594161"/>
                <a:gd name="connsiteY12" fmla="*/ 946189 h 1667042"/>
                <a:gd name="connsiteX13" fmla="*/ 1510970 w 1594161"/>
                <a:gd name="connsiteY13" fmla="*/ 1136320 h 1667042"/>
                <a:gd name="connsiteX14" fmla="*/ 1155573 w 1594161"/>
                <a:gd name="connsiteY14" fmla="*/ 1345488 h 1667042"/>
                <a:gd name="connsiteX15" fmla="*/ 1139728 w 1594161"/>
                <a:gd name="connsiteY15" fmla="*/ 1396532 h 1667042"/>
                <a:gd name="connsiteX16" fmla="*/ 731622 w 1594161"/>
                <a:gd name="connsiteY16" fmla="*/ 1667042 h 1667042"/>
                <a:gd name="connsiteX17" fmla="*/ 688759 w 1594161"/>
                <a:gd name="connsiteY17" fmla="*/ 1667042 h 1667042"/>
                <a:gd name="connsiteX18" fmla="*/ 245847 w 1594161"/>
                <a:gd name="connsiteY18" fmla="*/ 1224130 h 1667042"/>
                <a:gd name="connsiteX19" fmla="*/ 245847 w 1594161"/>
                <a:gd name="connsiteY19" fmla="*/ 1081255 h 1667042"/>
                <a:gd name="connsiteX20" fmla="*/ 250890 w 1594161"/>
                <a:gd name="connsiteY20" fmla="*/ 1031236 h 1667042"/>
                <a:gd name="connsiteX21" fmla="*/ 11123 w 1594161"/>
                <a:gd name="connsiteY21" fmla="*/ 615948 h 1667042"/>
                <a:gd name="connsiteX22" fmla="*/ 41475 w 1594161"/>
                <a:gd name="connsiteY22" fmla="*/ 502673 h 1667042"/>
                <a:gd name="connsiteX23" fmla="*/ 72686 w 1594161"/>
                <a:gd name="connsiteY23" fmla="*/ 492178 h 1667042"/>
                <a:gd name="connsiteX24" fmla="*/ 154750 w 1594161"/>
                <a:gd name="connsiteY24" fmla="*/ 533025 h 1667042"/>
                <a:gd name="connsiteX25" fmla="*/ 343923 w 1594161"/>
                <a:gd name="connsiteY25" fmla="*/ 860684 h 1667042"/>
                <a:gd name="connsiteX26" fmla="*/ 369200 w 1594161"/>
                <a:gd name="connsiteY26" fmla="*/ 839828 h 1667042"/>
                <a:gd name="connsiteX27" fmla="*/ 215975 w 1594161"/>
                <a:gd name="connsiteY27" fmla="*/ 267988 h 1667042"/>
                <a:gd name="connsiteX28" fmla="*/ 292870 w 1594161"/>
                <a:gd name="connsiteY28" fmla="*/ 134804 h 1667042"/>
                <a:gd name="connsiteX29" fmla="*/ 335967 w 1594161"/>
                <a:gd name="connsiteY29" fmla="*/ 132103 h 1667042"/>
                <a:gd name="connsiteX30" fmla="*/ 426053 w 1594161"/>
                <a:gd name="connsiteY30" fmla="*/ 211698 h 1667042"/>
                <a:gd name="connsiteX31" fmla="*/ 578656 w 1594161"/>
                <a:gd name="connsiteY31" fmla="*/ 781218 h 1667042"/>
                <a:gd name="connsiteX32" fmla="*/ 614705 w 1594161"/>
                <a:gd name="connsiteY32" fmla="*/ 781218 h 1667042"/>
                <a:gd name="connsiteX33" fmla="*/ 614705 w 1594161"/>
                <a:gd name="connsiteY33" fmla="*/ 108744 h 1667042"/>
                <a:gd name="connsiteX34" fmla="*/ 723449 w 1594161"/>
                <a:gd name="connsiteY34" fmla="*/ 0 h 1667042"/>
                <a:gd name="connsiteX0" fmla="*/ 723449 w 1596962"/>
                <a:gd name="connsiteY0" fmla="*/ 0 h 1667042"/>
                <a:gd name="connsiteX1" fmla="*/ 832193 w 1596962"/>
                <a:gd name="connsiteY1" fmla="*/ 108744 h 1667042"/>
                <a:gd name="connsiteX2" fmla="*/ 832193 w 1596962"/>
                <a:gd name="connsiteY2" fmla="*/ 781218 h 1667042"/>
                <a:gd name="connsiteX3" fmla="*/ 861235 w 1596962"/>
                <a:gd name="connsiteY3" fmla="*/ 781218 h 1667042"/>
                <a:gd name="connsiteX4" fmla="*/ 1013838 w 1596962"/>
                <a:gd name="connsiteY4" fmla="*/ 211697 h 1667042"/>
                <a:gd name="connsiteX5" fmla="*/ 1147022 w 1596962"/>
                <a:gd name="connsiteY5" fmla="*/ 134803 h 1667042"/>
                <a:gd name="connsiteX6" fmla="*/ 1223916 w 1596962"/>
                <a:gd name="connsiteY6" fmla="*/ 267987 h 1667042"/>
                <a:gd name="connsiteX7" fmla="*/ 1054692 w 1596962"/>
                <a:gd name="connsiteY7" fmla="*/ 899539 h 1667042"/>
                <a:gd name="connsiteX8" fmla="*/ 1051911 w 1596962"/>
                <a:gd name="connsiteY8" fmla="*/ 914682 h 1667042"/>
                <a:gd name="connsiteX9" fmla="*/ 1097255 w 1596962"/>
                <a:gd name="connsiteY9" fmla="*/ 1056814 h 1667042"/>
                <a:gd name="connsiteX10" fmla="*/ 1108948 w 1596962"/>
                <a:gd name="connsiteY10" fmla="*/ 1067074 h 1667042"/>
                <a:gd name="connsiteX11" fmla="*/ 1397807 w 1596962"/>
                <a:gd name="connsiteY11" fmla="*/ 900177 h 1667042"/>
                <a:gd name="connsiteX12" fmla="*/ 1587938 w 1596962"/>
                <a:gd name="connsiteY12" fmla="*/ 946189 h 1667042"/>
                <a:gd name="connsiteX13" fmla="*/ 1510970 w 1596962"/>
                <a:gd name="connsiteY13" fmla="*/ 1136320 h 1667042"/>
                <a:gd name="connsiteX14" fmla="*/ 1155573 w 1596962"/>
                <a:gd name="connsiteY14" fmla="*/ 1345488 h 1667042"/>
                <a:gd name="connsiteX15" fmla="*/ 1139728 w 1596962"/>
                <a:gd name="connsiteY15" fmla="*/ 1396532 h 1667042"/>
                <a:gd name="connsiteX16" fmla="*/ 731622 w 1596962"/>
                <a:gd name="connsiteY16" fmla="*/ 1667042 h 1667042"/>
                <a:gd name="connsiteX17" fmla="*/ 688759 w 1596962"/>
                <a:gd name="connsiteY17" fmla="*/ 1667042 h 1667042"/>
                <a:gd name="connsiteX18" fmla="*/ 245847 w 1596962"/>
                <a:gd name="connsiteY18" fmla="*/ 1224130 h 1667042"/>
                <a:gd name="connsiteX19" fmla="*/ 245847 w 1596962"/>
                <a:gd name="connsiteY19" fmla="*/ 1081255 h 1667042"/>
                <a:gd name="connsiteX20" fmla="*/ 250890 w 1596962"/>
                <a:gd name="connsiteY20" fmla="*/ 1031236 h 1667042"/>
                <a:gd name="connsiteX21" fmla="*/ 11123 w 1596962"/>
                <a:gd name="connsiteY21" fmla="*/ 615948 h 1667042"/>
                <a:gd name="connsiteX22" fmla="*/ 41475 w 1596962"/>
                <a:gd name="connsiteY22" fmla="*/ 502673 h 1667042"/>
                <a:gd name="connsiteX23" fmla="*/ 72686 w 1596962"/>
                <a:gd name="connsiteY23" fmla="*/ 492178 h 1667042"/>
                <a:gd name="connsiteX24" fmla="*/ 154750 w 1596962"/>
                <a:gd name="connsiteY24" fmla="*/ 533025 h 1667042"/>
                <a:gd name="connsiteX25" fmla="*/ 343923 w 1596962"/>
                <a:gd name="connsiteY25" fmla="*/ 860684 h 1667042"/>
                <a:gd name="connsiteX26" fmla="*/ 369200 w 1596962"/>
                <a:gd name="connsiteY26" fmla="*/ 839828 h 1667042"/>
                <a:gd name="connsiteX27" fmla="*/ 215975 w 1596962"/>
                <a:gd name="connsiteY27" fmla="*/ 267988 h 1667042"/>
                <a:gd name="connsiteX28" fmla="*/ 292870 w 1596962"/>
                <a:gd name="connsiteY28" fmla="*/ 134804 h 1667042"/>
                <a:gd name="connsiteX29" fmla="*/ 335967 w 1596962"/>
                <a:gd name="connsiteY29" fmla="*/ 132103 h 1667042"/>
                <a:gd name="connsiteX30" fmla="*/ 426053 w 1596962"/>
                <a:gd name="connsiteY30" fmla="*/ 211698 h 1667042"/>
                <a:gd name="connsiteX31" fmla="*/ 578656 w 1596962"/>
                <a:gd name="connsiteY31" fmla="*/ 781218 h 1667042"/>
                <a:gd name="connsiteX32" fmla="*/ 614705 w 1596962"/>
                <a:gd name="connsiteY32" fmla="*/ 781218 h 1667042"/>
                <a:gd name="connsiteX33" fmla="*/ 614705 w 1596962"/>
                <a:gd name="connsiteY33" fmla="*/ 108744 h 1667042"/>
                <a:gd name="connsiteX34" fmla="*/ 723449 w 1596962"/>
                <a:gd name="connsiteY34" fmla="*/ 0 h 1667042"/>
                <a:gd name="connsiteX0" fmla="*/ 723449 w 1599061"/>
                <a:gd name="connsiteY0" fmla="*/ 0 h 1667042"/>
                <a:gd name="connsiteX1" fmla="*/ 832193 w 1599061"/>
                <a:gd name="connsiteY1" fmla="*/ 108744 h 1667042"/>
                <a:gd name="connsiteX2" fmla="*/ 832193 w 1599061"/>
                <a:gd name="connsiteY2" fmla="*/ 781218 h 1667042"/>
                <a:gd name="connsiteX3" fmla="*/ 861235 w 1599061"/>
                <a:gd name="connsiteY3" fmla="*/ 781218 h 1667042"/>
                <a:gd name="connsiteX4" fmla="*/ 1013838 w 1599061"/>
                <a:gd name="connsiteY4" fmla="*/ 211697 h 1667042"/>
                <a:gd name="connsiteX5" fmla="*/ 1147022 w 1599061"/>
                <a:gd name="connsiteY5" fmla="*/ 134803 h 1667042"/>
                <a:gd name="connsiteX6" fmla="*/ 1223916 w 1599061"/>
                <a:gd name="connsiteY6" fmla="*/ 267987 h 1667042"/>
                <a:gd name="connsiteX7" fmla="*/ 1054692 w 1599061"/>
                <a:gd name="connsiteY7" fmla="*/ 899539 h 1667042"/>
                <a:gd name="connsiteX8" fmla="*/ 1051911 w 1599061"/>
                <a:gd name="connsiteY8" fmla="*/ 914682 h 1667042"/>
                <a:gd name="connsiteX9" fmla="*/ 1097255 w 1599061"/>
                <a:gd name="connsiteY9" fmla="*/ 1056814 h 1667042"/>
                <a:gd name="connsiteX10" fmla="*/ 1108948 w 1599061"/>
                <a:gd name="connsiteY10" fmla="*/ 1067074 h 1667042"/>
                <a:gd name="connsiteX11" fmla="*/ 1397807 w 1599061"/>
                <a:gd name="connsiteY11" fmla="*/ 900177 h 1667042"/>
                <a:gd name="connsiteX12" fmla="*/ 1590319 w 1599061"/>
                <a:gd name="connsiteY12" fmla="*/ 953333 h 1667042"/>
                <a:gd name="connsiteX13" fmla="*/ 1510970 w 1599061"/>
                <a:gd name="connsiteY13" fmla="*/ 1136320 h 1667042"/>
                <a:gd name="connsiteX14" fmla="*/ 1155573 w 1599061"/>
                <a:gd name="connsiteY14" fmla="*/ 1345488 h 1667042"/>
                <a:gd name="connsiteX15" fmla="*/ 1139728 w 1599061"/>
                <a:gd name="connsiteY15" fmla="*/ 1396532 h 1667042"/>
                <a:gd name="connsiteX16" fmla="*/ 731622 w 1599061"/>
                <a:gd name="connsiteY16" fmla="*/ 1667042 h 1667042"/>
                <a:gd name="connsiteX17" fmla="*/ 688759 w 1599061"/>
                <a:gd name="connsiteY17" fmla="*/ 1667042 h 1667042"/>
                <a:gd name="connsiteX18" fmla="*/ 245847 w 1599061"/>
                <a:gd name="connsiteY18" fmla="*/ 1224130 h 1667042"/>
                <a:gd name="connsiteX19" fmla="*/ 245847 w 1599061"/>
                <a:gd name="connsiteY19" fmla="*/ 1081255 h 1667042"/>
                <a:gd name="connsiteX20" fmla="*/ 250890 w 1599061"/>
                <a:gd name="connsiteY20" fmla="*/ 1031236 h 1667042"/>
                <a:gd name="connsiteX21" fmla="*/ 11123 w 1599061"/>
                <a:gd name="connsiteY21" fmla="*/ 615948 h 1667042"/>
                <a:gd name="connsiteX22" fmla="*/ 41475 w 1599061"/>
                <a:gd name="connsiteY22" fmla="*/ 502673 h 1667042"/>
                <a:gd name="connsiteX23" fmla="*/ 72686 w 1599061"/>
                <a:gd name="connsiteY23" fmla="*/ 492178 h 1667042"/>
                <a:gd name="connsiteX24" fmla="*/ 154750 w 1599061"/>
                <a:gd name="connsiteY24" fmla="*/ 533025 h 1667042"/>
                <a:gd name="connsiteX25" fmla="*/ 343923 w 1599061"/>
                <a:gd name="connsiteY25" fmla="*/ 860684 h 1667042"/>
                <a:gd name="connsiteX26" fmla="*/ 369200 w 1599061"/>
                <a:gd name="connsiteY26" fmla="*/ 839828 h 1667042"/>
                <a:gd name="connsiteX27" fmla="*/ 215975 w 1599061"/>
                <a:gd name="connsiteY27" fmla="*/ 267988 h 1667042"/>
                <a:gd name="connsiteX28" fmla="*/ 292870 w 1599061"/>
                <a:gd name="connsiteY28" fmla="*/ 134804 h 1667042"/>
                <a:gd name="connsiteX29" fmla="*/ 335967 w 1599061"/>
                <a:gd name="connsiteY29" fmla="*/ 132103 h 1667042"/>
                <a:gd name="connsiteX30" fmla="*/ 426053 w 1599061"/>
                <a:gd name="connsiteY30" fmla="*/ 211698 h 1667042"/>
                <a:gd name="connsiteX31" fmla="*/ 578656 w 1599061"/>
                <a:gd name="connsiteY31" fmla="*/ 781218 h 1667042"/>
                <a:gd name="connsiteX32" fmla="*/ 614705 w 1599061"/>
                <a:gd name="connsiteY32" fmla="*/ 781218 h 1667042"/>
                <a:gd name="connsiteX33" fmla="*/ 614705 w 1599061"/>
                <a:gd name="connsiteY33" fmla="*/ 108744 h 1667042"/>
                <a:gd name="connsiteX34" fmla="*/ 723449 w 1599061"/>
                <a:gd name="connsiteY34" fmla="*/ 0 h 1667042"/>
                <a:gd name="connsiteX0" fmla="*/ 723449 w 1602893"/>
                <a:gd name="connsiteY0" fmla="*/ 0 h 1667042"/>
                <a:gd name="connsiteX1" fmla="*/ 832193 w 1602893"/>
                <a:gd name="connsiteY1" fmla="*/ 108744 h 1667042"/>
                <a:gd name="connsiteX2" fmla="*/ 832193 w 1602893"/>
                <a:gd name="connsiteY2" fmla="*/ 781218 h 1667042"/>
                <a:gd name="connsiteX3" fmla="*/ 861235 w 1602893"/>
                <a:gd name="connsiteY3" fmla="*/ 781218 h 1667042"/>
                <a:gd name="connsiteX4" fmla="*/ 1013838 w 1602893"/>
                <a:gd name="connsiteY4" fmla="*/ 211697 h 1667042"/>
                <a:gd name="connsiteX5" fmla="*/ 1147022 w 1602893"/>
                <a:gd name="connsiteY5" fmla="*/ 134803 h 1667042"/>
                <a:gd name="connsiteX6" fmla="*/ 1223916 w 1602893"/>
                <a:gd name="connsiteY6" fmla="*/ 267987 h 1667042"/>
                <a:gd name="connsiteX7" fmla="*/ 1054692 w 1602893"/>
                <a:gd name="connsiteY7" fmla="*/ 899539 h 1667042"/>
                <a:gd name="connsiteX8" fmla="*/ 1051911 w 1602893"/>
                <a:gd name="connsiteY8" fmla="*/ 914682 h 1667042"/>
                <a:gd name="connsiteX9" fmla="*/ 1097255 w 1602893"/>
                <a:gd name="connsiteY9" fmla="*/ 1056814 h 1667042"/>
                <a:gd name="connsiteX10" fmla="*/ 1108948 w 1602893"/>
                <a:gd name="connsiteY10" fmla="*/ 1067074 h 1667042"/>
                <a:gd name="connsiteX11" fmla="*/ 1397807 w 1602893"/>
                <a:gd name="connsiteY11" fmla="*/ 900177 h 1667042"/>
                <a:gd name="connsiteX12" fmla="*/ 1590319 w 1602893"/>
                <a:gd name="connsiteY12" fmla="*/ 953333 h 1667042"/>
                <a:gd name="connsiteX13" fmla="*/ 1510970 w 1602893"/>
                <a:gd name="connsiteY13" fmla="*/ 1136320 h 1667042"/>
                <a:gd name="connsiteX14" fmla="*/ 1155573 w 1602893"/>
                <a:gd name="connsiteY14" fmla="*/ 1345488 h 1667042"/>
                <a:gd name="connsiteX15" fmla="*/ 1139728 w 1602893"/>
                <a:gd name="connsiteY15" fmla="*/ 1396532 h 1667042"/>
                <a:gd name="connsiteX16" fmla="*/ 731622 w 1602893"/>
                <a:gd name="connsiteY16" fmla="*/ 1667042 h 1667042"/>
                <a:gd name="connsiteX17" fmla="*/ 688759 w 1602893"/>
                <a:gd name="connsiteY17" fmla="*/ 1667042 h 1667042"/>
                <a:gd name="connsiteX18" fmla="*/ 245847 w 1602893"/>
                <a:gd name="connsiteY18" fmla="*/ 1224130 h 1667042"/>
                <a:gd name="connsiteX19" fmla="*/ 245847 w 1602893"/>
                <a:gd name="connsiteY19" fmla="*/ 1081255 h 1667042"/>
                <a:gd name="connsiteX20" fmla="*/ 250890 w 1602893"/>
                <a:gd name="connsiteY20" fmla="*/ 1031236 h 1667042"/>
                <a:gd name="connsiteX21" fmla="*/ 11123 w 1602893"/>
                <a:gd name="connsiteY21" fmla="*/ 615948 h 1667042"/>
                <a:gd name="connsiteX22" fmla="*/ 41475 w 1602893"/>
                <a:gd name="connsiteY22" fmla="*/ 502673 h 1667042"/>
                <a:gd name="connsiteX23" fmla="*/ 72686 w 1602893"/>
                <a:gd name="connsiteY23" fmla="*/ 492178 h 1667042"/>
                <a:gd name="connsiteX24" fmla="*/ 154750 w 1602893"/>
                <a:gd name="connsiteY24" fmla="*/ 533025 h 1667042"/>
                <a:gd name="connsiteX25" fmla="*/ 343923 w 1602893"/>
                <a:gd name="connsiteY25" fmla="*/ 860684 h 1667042"/>
                <a:gd name="connsiteX26" fmla="*/ 369200 w 1602893"/>
                <a:gd name="connsiteY26" fmla="*/ 839828 h 1667042"/>
                <a:gd name="connsiteX27" fmla="*/ 215975 w 1602893"/>
                <a:gd name="connsiteY27" fmla="*/ 267988 h 1667042"/>
                <a:gd name="connsiteX28" fmla="*/ 292870 w 1602893"/>
                <a:gd name="connsiteY28" fmla="*/ 134804 h 1667042"/>
                <a:gd name="connsiteX29" fmla="*/ 335967 w 1602893"/>
                <a:gd name="connsiteY29" fmla="*/ 132103 h 1667042"/>
                <a:gd name="connsiteX30" fmla="*/ 426053 w 1602893"/>
                <a:gd name="connsiteY30" fmla="*/ 211698 h 1667042"/>
                <a:gd name="connsiteX31" fmla="*/ 578656 w 1602893"/>
                <a:gd name="connsiteY31" fmla="*/ 781218 h 1667042"/>
                <a:gd name="connsiteX32" fmla="*/ 614705 w 1602893"/>
                <a:gd name="connsiteY32" fmla="*/ 781218 h 1667042"/>
                <a:gd name="connsiteX33" fmla="*/ 614705 w 1602893"/>
                <a:gd name="connsiteY33" fmla="*/ 108744 h 1667042"/>
                <a:gd name="connsiteX34" fmla="*/ 723449 w 1602893"/>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08948 w 1598802"/>
                <a:gd name="connsiteY10" fmla="*/ 1067074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0112 w 1598802"/>
                <a:gd name="connsiteY9" fmla="*/ 1040146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90112 w 1598802"/>
                <a:gd name="connsiteY8" fmla="*/ 1040146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80587 w 1598802"/>
                <a:gd name="connsiteY8" fmla="*/ 1030621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69200 w 1598802"/>
                <a:gd name="connsiteY23" fmla="*/ 839828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61235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335967 w 1598802"/>
                <a:gd name="connsiteY24" fmla="*/ 132103 h 1667042"/>
                <a:gd name="connsiteX25" fmla="*/ 426053 w 1598802"/>
                <a:gd name="connsiteY25" fmla="*/ 211698 h 1667042"/>
                <a:gd name="connsiteX26" fmla="*/ 589632 w 1598802"/>
                <a:gd name="connsiteY26" fmla="*/ 787805 h 1667042"/>
                <a:gd name="connsiteX27" fmla="*/ 614705 w 1598802"/>
                <a:gd name="connsiteY27" fmla="*/ 108744 h 1667042"/>
                <a:gd name="connsiteX28" fmla="*/ 723449 w 1598802"/>
                <a:gd name="connsiteY28"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12883 w 1598802"/>
                <a:gd name="connsiteY24" fmla="*/ 213894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2 h 1667044"/>
                <a:gd name="connsiteX1" fmla="*/ 832193 w 1598802"/>
                <a:gd name="connsiteY1" fmla="*/ 10874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1834 w 1595967"/>
                <a:gd name="connsiteY0" fmla="*/ 2 h 1667044"/>
                <a:gd name="connsiteX1" fmla="*/ 811798 w 1595967"/>
                <a:gd name="connsiteY1" fmla="*/ 113136 h 1667044"/>
                <a:gd name="connsiteX2" fmla="*/ 847425 w 1595967"/>
                <a:gd name="connsiteY2" fmla="*/ 781220 h 1667044"/>
                <a:gd name="connsiteX3" fmla="*/ 1024172 w 1595967"/>
                <a:gd name="connsiteY3" fmla="*/ 213894 h 1667044"/>
                <a:gd name="connsiteX4" fmla="*/ 1144187 w 1595967"/>
                <a:gd name="connsiteY4" fmla="*/ 134805 h 1667044"/>
                <a:gd name="connsiteX5" fmla="*/ 1203521 w 1595967"/>
                <a:gd name="connsiteY5" fmla="*/ 267989 h 1667044"/>
                <a:gd name="connsiteX6" fmla="*/ 1071025 w 1595967"/>
                <a:gd name="connsiteY6" fmla="*/ 804936 h 1667044"/>
                <a:gd name="connsiteX7" fmla="*/ 1070236 w 1595967"/>
                <a:gd name="connsiteY7" fmla="*/ 992192 h 1667044"/>
                <a:gd name="connsiteX8" fmla="*/ 1177550 w 1595967"/>
                <a:gd name="connsiteY8" fmla="*/ 1036119 h 1667044"/>
                <a:gd name="connsiteX9" fmla="*/ 1394972 w 1595967"/>
                <a:gd name="connsiteY9" fmla="*/ 900179 h 1667044"/>
                <a:gd name="connsiteX10" fmla="*/ 1582722 w 1595967"/>
                <a:gd name="connsiteY10" fmla="*/ 950954 h 1667044"/>
                <a:gd name="connsiteX11" fmla="*/ 1508135 w 1595967"/>
                <a:gd name="connsiteY11" fmla="*/ 1136322 h 1667044"/>
                <a:gd name="connsiteX12" fmla="*/ 1136893 w 1595967"/>
                <a:gd name="connsiteY12" fmla="*/ 1396534 h 1667044"/>
                <a:gd name="connsiteX13" fmla="*/ 728787 w 1595967"/>
                <a:gd name="connsiteY13" fmla="*/ 1667044 h 1667044"/>
                <a:gd name="connsiteX14" fmla="*/ 685924 w 1595967"/>
                <a:gd name="connsiteY14" fmla="*/ 1667044 h 1667044"/>
                <a:gd name="connsiteX15" fmla="*/ 243012 w 1595967"/>
                <a:gd name="connsiteY15" fmla="*/ 1224132 h 1667044"/>
                <a:gd name="connsiteX16" fmla="*/ 243012 w 1595967"/>
                <a:gd name="connsiteY16" fmla="*/ 1081257 h 1667044"/>
                <a:gd name="connsiteX17" fmla="*/ 8288 w 1595967"/>
                <a:gd name="connsiteY17" fmla="*/ 615950 h 1667044"/>
                <a:gd name="connsiteX18" fmla="*/ 38640 w 1595967"/>
                <a:gd name="connsiteY18" fmla="*/ 502675 h 1667044"/>
                <a:gd name="connsiteX19" fmla="*/ 151915 w 1595967"/>
                <a:gd name="connsiteY19" fmla="*/ 533027 h 1667044"/>
                <a:gd name="connsiteX20" fmla="*/ 353195 w 1595967"/>
                <a:gd name="connsiteY20" fmla="*/ 852999 h 1667044"/>
                <a:gd name="connsiteX21" fmla="*/ 221920 w 1595967"/>
                <a:gd name="connsiteY21" fmla="*/ 263600 h 1667044"/>
                <a:gd name="connsiteX22" fmla="*/ 268086 w 1595967"/>
                <a:gd name="connsiteY22" fmla="*/ 126026 h 1667044"/>
                <a:gd name="connsiteX23" fmla="*/ 410048 w 1595967"/>
                <a:gd name="connsiteY23" fmla="*/ 213896 h 1667044"/>
                <a:gd name="connsiteX24" fmla="*/ 586797 w 1595967"/>
                <a:gd name="connsiteY24" fmla="*/ 787807 h 1667044"/>
                <a:gd name="connsiteX25" fmla="*/ 620650 w 1595967"/>
                <a:gd name="connsiteY25" fmla="*/ 110942 h 1667044"/>
                <a:gd name="connsiteX26" fmla="*/ 711834 w 1595967"/>
                <a:gd name="connsiteY26" fmla="*/ 2 h 1667044"/>
                <a:gd name="connsiteX0" fmla="*/ 711728 w 1595861"/>
                <a:gd name="connsiteY0" fmla="*/ 2 h 1667044"/>
                <a:gd name="connsiteX1" fmla="*/ 811692 w 1595861"/>
                <a:gd name="connsiteY1" fmla="*/ 113136 h 1667044"/>
                <a:gd name="connsiteX2" fmla="*/ 847319 w 1595861"/>
                <a:gd name="connsiteY2" fmla="*/ 781220 h 1667044"/>
                <a:gd name="connsiteX3" fmla="*/ 1024066 w 1595861"/>
                <a:gd name="connsiteY3" fmla="*/ 213894 h 1667044"/>
                <a:gd name="connsiteX4" fmla="*/ 1144081 w 1595861"/>
                <a:gd name="connsiteY4" fmla="*/ 134805 h 1667044"/>
                <a:gd name="connsiteX5" fmla="*/ 1203415 w 1595861"/>
                <a:gd name="connsiteY5" fmla="*/ 267989 h 1667044"/>
                <a:gd name="connsiteX6" fmla="*/ 1070919 w 1595861"/>
                <a:gd name="connsiteY6" fmla="*/ 804936 h 1667044"/>
                <a:gd name="connsiteX7" fmla="*/ 1070130 w 1595861"/>
                <a:gd name="connsiteY7" fmla="*/ 992192 h 1667044"/>
                <a:gd name="connsiteX8" fmla="*/ 1177444 w 1595861"/>
                <a:gd name="connsiteY8" fmla="*/ 1036119 h 1667044"/>
                <a:gd name="connsiteX9" fmla="*/ 1394866 w 1595861"/>
                <a:gd name="connsiteY9" fmla="*/ 900179 h 1667044"/>
                <a:gd name="connsiteX10" fmla="*/ 1582616 w 1595861"/>
                <a:gd name="connsiteY10" fmla="*/ 950954 h 1667044"/>
                <a:gd name="connsiteX11" fmla="*/ 1508029 w 1595861"/>
                <a:gd name="connsiteY11" fmla="*/ 1136322 h 1667044"/>
                <a:gd name="connsiteX12" fmla="*/ 1136787 w 1595861"/>
                <a:gd name="connsiteY12" fmla="*/ 1396534 h 1667044"/>
                <a:gd name="connsiteX13" fmla="*/ 728681 w 1595861"/>
                <a:gd name="connsiteY13" fmla="*/ 1667044 h 1667044"/>
                <a:gd name="connsiteX14" fmla="*/ 685818 w 1595861"/>
                <a:gd name="connsiteY14" fmla="*/ 1667044 h 1667044"/>
                <a:gd name="connsiteX15" fmla="*/ 242906 w 1595861"/>
                <a:gd name="connsiteY15" fmla="*/ 1224132 h 1667044"/>
                <a:gd name="connsiteX16" fmla="*/ 242906 w 1595861"/>
                <a:gd name="connsiteY16" fmla="*/ 1081257 h 1667044"/>
                <a:gd name="connsiteX17" fmla="*/ 8182 w 1595861"/>
                <a:gd name="connsiteY17" fmla="*/ 615950 h 1667044"/>
                <a:gd name="connsiteX18" fmla="*/ 38534 w 1595861"/>
                <a:gd name="connsiteY18" fmla="*/ 502675 h 1667044"/>
                <a:gd name="connsiteX19" fmla="*/ 147418 w 1595861"/>
                <a:gd name="connsiteY19" fmla="*/ 537418 h 1667044"/>
                <a:gd name="connsiteX20" fmla="*/ 353089 w 1595861"/>
                <a:gd name="connsiteY20" fmla="*/ 852999 h 1667044"/>
                <a:gd name="connsiteX21" fmla="*/ 221814 w 1595861"/>
                <a:gd name="connsiteY21" fmla="*/ 263600 h 1667044"/>
                <a:gd name="connsiteX22" fmla="*/ 267980 w 1595861"/>
                <a:gd name="connsiteY22" fmla="*/ 126026 h 1667044"/>
                <a:gd name="connsiteX23" fmla="*/ 409942 w 1595861"/>
                <a:gd name="connsiteY23" fmla="*/ 213896 h 1667044"/>
                <a:gd name="connsiteX24" fmla="*/ 586691 w 1595861"/>
                <a:gd name="connsiteY24" fmla="*/ 787807 h 1667044"/>
                <a:gd name="connsiteX25" fmla="*/ 620544 w 1595861"/>
                <a:gd name="connsiteY25" fmla="*/ 110942 h 1667044"/>
                <a:gd name="connsiteX26" fmla="*/ 711728 w 1595861"/>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9695 w 1598112"/>
                <a:gd name="connsiteY8" fmla="*/ 1036119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0916 w 1598112"/>
                <a:gd name="connsiteY8" fmla="*/ 1029534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87883"/>
                <a:gd name="connsiteY0" fmla="*/ 2 h 1667044"/>
                <a:gd name="connsiteX1" fmla="*/ 813943 w 1587883"/>
                <a:gd name="connsiteY1" fmla="*/ 113136 h 1667044"/>
                <a:gd name="connsiteX2" fmla="*/ 849570 w 1587883"/>
                <a:gd name="connsiteY2" fmla="*/ 781220 h 1667044"/>
                <a:gd name="connsiteX3" fmla="*/ 1026317 w 1587883"/>
                <a:gd name="connsiteY3" fmla="*/ 213894 h 1667044"/>
                <a:gd name="connsiteX4" fmla="*/ 1146332 w 1587883"/>
                <a:gd name="connsiteY4" fmla="*/ 134805 h 1667044"/>
                <a:gd name="connsiteX5" fmla="*/ 1205666 w 1587883"/>
                <a:gd name="connsiteY5" fmla="*/ 267989 h 1667044"/>
                <a:gd name="connsiteX6" fmla="*/ 1073170 w 1587883"/>
                <a:gd name="connsiteY6" fmla="*/ 804936 h 1667044"/>
                <a:gd name="connsiteX7" fmla="*/ 1072381 w 1587883"/>
                <a:gd name="connsiteY7" fmla="*/ 992192 h 1667044"/>
                <a:gd name="connsiteX8" fmla="*/ 1170916 w 1587883"/>
                <a:gd name="connsiteY8" fmla="*/ 1029534 h 1667044"/>
                <a:gd name="connsiteX9" fmla="*/ 1397117 w 1587883"/>
                <a:gd name="connsiteY9" fmla="*/ 900179 h 1667044"/>
                <a:gd name="connsiteX10" fmla="*/ 1584867 w 1587883"/>
                <a:gd name="connsiteY10" fmla="*/ 950954 h 1667044"/>
                <a:gd name="connsiteX11" fmla="*/ 1490526 w 1587883"/>
                <a:gd name="connsiteY11" fmla="*/ 1120958 h 1667044"/>
                <a:gd name="connsiteX12" fmla="*/ 1139038 w 1587883"/>
                <a:gd name="connsiteY12" fmla="*/ 1396534 h 1667044"/>
                <a:gd name="connsiteX13" fmla="*/ 730932 w 1587883"/>
                <a:gd name="connsiteY13" fmla="*/ 1667044 h 1667044"/>
                <a:gd name="connsiteX14" fmla="*/ 688069 w 1587883"/>
                <a:gd name="connsiteY14" fmla="*/ 1667044 h 1667044"/>
                <a:gd name="connsiteX15" fmla="*/ 245157 w 1587883"/>
                <a:gd name="connsiteY15" fmla="*/ 1224132 h 1667044"/>
                <a:gd name="connsiteX16" fmla="*/ 245157 w 1587883"/>
                <a:gd name="connsiteY16" fmla="*/ 1081257 h 1667044"/>
                <a:gd name="connsiteX17" fmla="*/ 10433 w 1587883"/>
                <a:gd name="connsiteY17" fmla="*/ 615950 h 1667044"/>
                <a:gd name="connsiteX18" fmla="*/ 40785 w 1587883"/>
                <a:gd name="connsiteY18" fmla="*/ 502675 h 1667044"/>
                <a:gd name="connsiteX19" fmla="*/ 149669 w 1587883"/>
                <a:gd name="connsiteY19" fmla="*/ 537418 h 1667044"/>
                <a:gd name="connsiteX20" fmla="*/ 355340 w 1587883"/>
                <a:gd name="connsiteY20" fmla="*/ 852999 h 1667044"/>
                <a:gd name="connsiteX21" fmla="*/ 224065 w 1587883"/>
                <a:gd name="connsiteY21" fmla="*/ 263600 h 1667044"/>
                <a:gd name="connsiteX22" fmla="*/ 270231 w 1587883"/>
                <a:gd name="connsiteY22" fmla="*/ 126026 h 1667044"/>
                <a:gd name="connsiteX23" fmla="*/ 412193 w 1587883"/>
                <a:gd name="connsiteY23" fmla="*/ 213896 h 1667044"/>
                <a:gd name="connsiteX24" fmla="*/ 588942 w 1587883"/>
                <a:gd name="connsiteY24" fmla="*/ 787807 h 1667044"/>
                <a:gd name="connsiteX25" fmla="*/ 622795 w 1587883"/>
                <a:gd name="connsiteY25" fmla="*/ 110942 h 1667044"/>
                <a:gd name="connsiteX26" fmla="*/ 713979 w 1587883"/>
                <a:gd name="connsiteY26" fmla="*/ 2 h 1667044"/>
                <a:gd name="connsiteX0" fmla="*/ 713979 w 1555959"/>
                <a:gd name="connsiteY0" fmla="*/ 2 h 1667044"/>
                <a:gd name="connsiteX1" fmla="*/ 813943 w 1555959"/>
                <a:gd name="connsiteY1" fmla="*/ 113136 h 1667044"/>
                <a:gd name="connsiteX2" fmla="*/ 849570 w 1555959"/>
                <a:gd name="connsiteY2" fmla="*/ 781220 h 1667044"/>
                <a:gd name="connsiteX3" fmla="*/ 1026317 w 1555959"/>
                <a:gd name="connsiteY3" fmla="*/ 213894 h 1667044"/>
                <a:gd name="connsiteX4" fmla="*/ 1146332 w 1555959"/>
                <a:gd name="connsiteY4" fmla="*/ 134805 h 1667044"/>
                <a:gd name="connsiteX5" fmla="*/ 1205666 w 1555959"/>
                <a:gd name="connsiteY5" fmla="*/ 267989 h 1667044"/>
                <a:gd name="connsiteX6" fmla="*/ 1073170 w 1555959"/>
                <a:gd name="connsiteY6" fmla="*/ 804936 h 1667044"/>
                <a:gd name="connsiteX7" fmla="*/ 1072381 w 1555959"/>
                <a:gd name="connsiteY7" fmla="*/ 992192 h 1667044"/>
                <a:gd name="connsiteX8" fmla="*/ 1170916 w 1555959"/>
                <a:gd name="connsiteY8" fmla="*/ 1029534 h 1667044"/>
                <a:gd name="connsiteX9" fmla="*/ 1397117 w 1555959"/>
                <a:gd name="connsiteY9" fmla="*/ 900179 h 1667044"/>
                <a:gd name="connsiteX10" fmla="*/ 1549748 w 1555959"/>
                <a:gd name="connsiteY10" fmla="*/ 935590 h 1667044"/>
                <a:gd name="connsiteX11" fmla="*/ 1490526 w 1555959"/>
                <a:gd name="connsiteY11" fmla="*/ 1120958 h 1667044"/>
                <a:gd name="connsiteX12" fmla="*/ 1139038 w 1555959"/>
                <a:gd name="connsiteY12" fmla="*/ 1396534 h 1667044"/>
                <a:gd name="connsiteX13" fmla="*/ 730932 w 1555959"/>
                <a:gd name="connsiteY13" fmla="*/ 1667044 h 1667044"/>
                <a:gd name="connsiteX14" fmla="*/ 688069 w 1555959"/>
                <a:gd name="connsiteY14" fmla="*/ 1667044 h 1667044"/>
                <a:gd name="connsiteX15" fmla="*/ 245157 w 1555959"/>
                <a:gd name="connsiteY15" fmla="*/ 1224132 h 1667044"/>
                <a:gd name="connsiteX16" fmla="*/ 245157 w 1555959"/>
                <a:gd name="connsiteY16" fmla="*/ 1081257 h 1667044"/>
                <a:gd name="connsiteX17" fmla="*/ 10433 w 1555959"/>
                <a:gd name="connsiteY17" fmla="*/ 615950 h 1667044"/>
                <a:gd name="connsiteX18" fmla="*/ 40785 w 1555959"/>
                <a:gd name="connsiteY18" fmla="*/ 502675 h 1667044"/>
                <a:gd name="connsiteX19" fmla="*/ 149669 w 1555959"/>
                <a:gd name="connsiteY19" fmla="*/ 537418 h 1667044"/>
                <a:gd name="connsiteX20" fmla="*/ 355340 w 1555959"/>
                <a:gd name="connsiteY20" fmla="*/ 852999 h 1667044"/>
                <a:gd name="connsiteX21" fmla="*/ 224065 w 1555959"/>
                <a:gd name="connsiteY21" fmla="*/ 263600 h 1667044"/>
                <a:gd name="connsiteX22" fmla="*/ 270231 w 1555959"/>
                <a:gd name="connsiteY22" fmla="*/ 126026 h 1667044"/>
                <a:gd name="connsiteX23" fmla="*/ 412193 w 1555959"/>
                <a:gd name="connsiteY23" fmla="*/ 213896 h 1667044"/>
                <a:gd name="connsiteX24" fmla="*/ 588942 w 1555959"/>
                <a:gd name="connsiteY24" fmla="*/ 787807 h 1667044"/>
                <a:gd name="connsiteX25" fmla="*/ 622795 w 1555959"/>
                <a:gd name="connsiteY25" fmla="*/ 110942 h 1667044"/>
                <a:gd name="connsiteX26" fmla="*/ 713979 w 1555959"/>
                <a:gd name="connsiteY26" fmla="*/ 2 h 1667044"/>
                <a:gd name="connsiteX0" fmla="*/ 713979 w 1561641"/>
                <a:gd name="connsiteY0" fmla="*/ 2 h 1667044"/>
                <a:gd name="connsiteX1" fmla="*/ 813943 w 1561641"/>
                <a:gd name="connsiteY1" fmla="*/ 113136 h 1667044"/>
                <a:gd name="connsiteX2" fmla="*/ 849570 w 1561641"/>
                <a:gd name="connsiteY2" fmla="*/ 781220 h 1667044"/>
                <a:gd name="connsiteX3" fmla="*/ 1026317 w 1561641"/>
                <a:gd name="connsiteY3" fmla="*/ 213894 h 1667044"/>
                <a:gd name="connsiteX4" fmla="*/ 1146332 w 1561641"/>
                <a:gd name="connsiteY4" fmla="*/ 134805 h 1667044"/>
                <a:gd name="connsiteX5" fmla="*/ 1205666 w 1561641"/>
                <a:gd name="connsiteY5" fmla="*/ 267989 h 1667044"/>
                <a:gd name="connsiteX6" fmla="*/ 1073170 w 1561641"/>
                <a:gd name="connsiteY6" fmla="*/ 804936 h 1667044"/>
                <a:gd name="connsiteX7" fmla="*/ 1072381 w 1561641"/>
                <a:gd name="connsiteY7" fmla="*/ 992192 h 1667044"/>
                <a:gd name="connsiteX8" fmla="*/ 1170916 w 1561641"/>
                <a:gd name="connsiteY8" fmla="*/ 1029534 h 1667044"/>
                <a:gd name="connsiteX9" fmla="*/ 1397117 w 1561641"/>
                <a:gd name="connsiteY9" fmla="*/ 900179 h 1667044"/>
                <a:gd name="connsiteX10" fmla="*/ 1549748 w 1561641"/>
                <a:gd name="connsiteY10" fmla="*/ 935590 h 1667044"/>
                <a:gd name="connsiteX11" fmla="*/ 1490526 w 1561641"/>
                <a:gd name="connsiteY11" fmla="*/ 1120958 h 1667044"/>
                <a:gd name="connsiteX12" fmla="*/ 1139038 w 1561641"/>
                <a:gd name="connsiteY12" fmla="*/ 1396534 h 1667044"/>
                <a:gd name="connsiteX13" fmla="*/ 730932 w 1561641"/>
                <a:gd name="connsiteY13" fmla="*/ 1667044 h 1667044"/>
                <a:gd name="connsiteX14" fmla="*/ 688069 w 1561641"/>
                <a:gd name="connsiteY14" fmla="*/ 1667044 h 1667044"/>
                <a:gd name="connsiteX15" fmla="*/ 245157 w 1561641"/>
                <a:gd name="connsiteY15" fmla="*/ 1224132 h 1667044"/>
                <a:gd name="connsiteX16" fmla="*/ 245157 w 1561641"/>
                <a:gd name="connsiteY16" fmla="*/ 1081257 h 1667044"/>
                <a:gd name="connsiteX17" fmla="*/ 10433 w 1561641"/>
                <a:gd name="connsiteY17" fmla="*/ 615950 h 1667044"/>
                <a:gd name="connsiteX18" fmla="*/ 40785 w 1561641"/>
                <a:gd name="connsiteY18" fmla="*/ 502675 h 1667044"/>
                <a:gd name="connsiteX19" fmla="*/ 149669 w 1561641"/>
                <a:gd name="connsiteY19" fmla="*/ 537418 h 1667044"/>
                <a:gd name="connsiteX20" fmla="*/ 355340 w 1561641"/>
                <a:gd name="connsiteY20" fmla="*/ 852999 h 1667044"/>
                <a:gd name="connsiteX21" fmla="*/ 224065 w 1561641"/>
                <a:gd name="connsiteY21" fmla="*/ 263600 h 1667044"/>
                <a:gd name="connsiteX22" fmla="*/ 270231 w 1561641"/>
                <a:gd name="connsiteY22" fmla="*/ 126026 h 1667044"/>
                <a:gd name="connsiteX23" fmla="*/ 412193 w 1561641"/>
                <a:gd name="connsiteY23" fmla="*/ 213896 h 1667044"/>
                <a:gd name="connsiteX24" fmla="*/ 588942 w 1561641"/>
                <a:gd name="connsiteY24" fmla="*/ 787807 h 1667044"/>
                <a:gd name="connsiteX25" fmla="*/ 622795 w 1561641"/>
                <a:gd name="connsiteY25" fmla="*/ 110942 h 1667044"/>
                <a:gd name="connsiteX26" fmla="*/ 713979 w 1561641"/>
                <a:gd name="connsiteY26" fmla="*/ 2 h 1667044"/>
                <a:gd name="connsiteX0" fmla="*/ 713979 w 1557053"/>
                <a:gd name="connsiteY0" fmla="*/ 2 h 1667044"/>
                <a:gd name="connsiteX1" fmla="*/ 813943 w 1557053"/>
                <a:gd name="connsiteY1" fmla="*/ 113136 h 1667044"/>
                <a:gd name="connsiteX2" fmla="*/ 849570 w 1557053"/>
                <a:gd name="connsiteY2" fmla="*/ 781220 h 1667044"/>
                <a:gd name="connsiteX3" fmla="*/ 1026317 w 1557053"/>
                <a:gd name="connsiteY3" fmla="*/ 213894 h 1667044"/>
                <a:gd name="connsiteX4" fmla="*/ 1146332 w 1557053"/>
                <a:gd name="connsiteY4" fmla="*/ 134805 h 1667044"/>
                <a:gd name="connsiteX5" fmla="*/ 1205666 w 1557053"/>
                <a:gd name="connsiteY5" fmla="*/ 267989 h 1667044"/>
                <a:gd name="connsiteX6" fmla="*/ 1073170 w 1557053"/>
                <a:gd name="connsiteY6" fmla="*/ 804936 h 1667044"/>
                <a:gd name="connsiteX7" fmla="*/ 1072381 w 1557053"/>
                <a:gd name="connsiteY7" fmla="*/ 992192 h 1667044"/>
                <a:gd name="connsiteX8" fmla="*/ 1170916 w 1557053"/>
                <a:gd name="connsiteY8" fmla="*/ 1029534 h 1667044"/>
                <a:gd name="connsiteX9" fmla="*/ 1381753 w 1557053"/>
                <a:gd name="connsiteY9" fmla="*/ 913349 h 1667044"/>
                <a:gd name="connsiteX10" fmla="*/ 1549748 w 1557053"/>
                <a:gd name="connsiteY10" fmla="*/ 935590 h 1667044"/>
                <a:gd name="connsiteX11" fmla="*/ 1490526 w 1557053"/>
                <a:gd name="connsiteY11" fmla="*/ 1120958 h 1667044"/>
                <a:gd name="connsiteX12" fmla="*/ 1139038 w 1557053"/>
                <a:gd name="connsiteY12" fmla="*/ 1396534 h 1667044"/>
                <a:gd name="connsiteX13" fmla="*/ 730932 w 1557053"/>
                <a:gd name="connsiteY13" fmla="*/ 1667044 h 1667044"/>
                <a:gd name="connsiteX14" fmla="*/ 688069 w 1557053"/>
                <a:gd name="connsiteY14" fmla="*/ 1667044 h 1667044"/>
                <a:gd name="connsiteX15" fmla="*/ 245157 w 1557053"/>
                <a:gd name="connsiteY15" fmla="*/ 1224132 h 1667044"/>
                <a:gd name="connsiteX16" fmla="*/ 245157 w 1557053"/>
                <a:gd name="connsiteY16" fmla="*/ 1081257 h 1667044"/>
                <a:gd name="connsiteX17" fmla="*/ 10433 w 1557053"/>
                <a:gd name="connsiteY17" fmla="*/ 615950 h 1667044"/>
                <a:gd name="connsiteX18" fmla="*/ 40785 w 1557053"/>
                <a:gd name="connsiteY18" fmla="*/ 502675 h 1667044"/>
                <a:gd name="connsiteX19" fmla="*/ 149669 w 1557053"/>
                <a:gd name="connsiteY19" fmla="*/ 537418 h 1667044"/>
                <a:gd name="connsiteX20" fmla="*/ 355340 w 1557053"/>
                <a:gd name="connsiteY20" fmla="*/ 852999 h 1667044"/>
                <a:gd name="connsiteX21" fmla="*/ 224065 w 1557053"/>
                <a:gd name="connsiteY21" fmla="*/ 263600 h 1667044"/>
                <a:gd name="connsiteX22" fmla="*/ 270231 w 1557053"/>
                <a:gd name="connsiteY22" fmla="*/ 126026 h 1667044"/>
                <a:gd name="connsiteX23" fmla="*/ 412193 w 1557053"/>
                <a:gd name="connsiteY23" fmla="*/ 213896 h 1667044"/>
                <a:gd name="connsiteX24" fmla="*/ 588942 w 1557053"/>
                <a:gd name="connsiteY24" fmla="*/ 787807 h 1667044"/>
                <a:gd name="connsiteX25" fmla="*/ 622795 w 1557053"/>
                <a:gd name="connsiteY25" fmla="*/ 110942 h 1667044"/>
                <a:gd name="connsiteX26" fmla="*/ 713979 w 1557053"/>
                <a:gd name="connsiteY26" fmla="*/ 2 h 1667044"/>
                <a:gd name="connsiteX0" fmla="*/ 713979 w 1559893"/>
                <a:gd name="connsiteY0" fmla="*/ 2 h 1667044"/>
                <a:gd name="connsiteX1" fmla="*/ 813943 w 1559893"/>
                <a:gd name="connsiteY1" fmla="*/ 113136 h 1667044"/>
                <a:gd name="connsiteX2" fmla="*/ 849570 w 1559893"/>
                <a:gd name="connsiteY2" fmla="*/ 781220 h 1667044"/>
                <a:gd name="connsiteX3" fmla="*/ 1026317 w 1559893"/>
                <a:gd name="connsiteY3" fmla="*/ 213894 h 1667044"/>
                <a:gd name="connsiteX4" fmla="*/ 1146332 w 1559893"/>
                <a:gd name="connsiteY4" fmla="*/ 134805 h 1667044"/>
                <a:gd name="connsiteX5" fmla="*/ 1205666 w 1559893"/>
                <a:gd name="connsiteY5" fmla="*/ 267989 h 1667044"/>
                <a:gd name="connsiteX6" fmla="*/ 1073170 w 1559893"/>
                <a:gd name="connsiteY6" fmla="*/ 804936 h 1667044"/>
                <a:gd name="connsiteX7" fmla="*/ 1072381 w 1559893"/>
                <a:gd name="connsiteY7" fmla="*/ 992192 h 1667044"/>
                <a:gd name="connsiteX8" fmla="*/ 1170916 w 1559893"/>
                <a:gd name="connsiteY8" fmla="*/ 1029534 h 1667044"/>
                <a:gd name="connsiteX9" fmla="*/ 1381753 w 1559893"/>
                <a:gd name="connsiteY9" fmla="*/ 913349 h 1667044"/>
                <a:gd name="connsiteX10" fmla="*/ 1549748 w 1559893"/>
                <a:gd name="connsiteY10" fmla="*/ 935590 h 1667044"/>
                <a:gd name="connsiteX11" fmla="*/ 1490526 w 1559893"/>
                <a:gd name="connsiteY11" fmla="*/ 1120958 h 1667044"/>
                <a:gd name="connsiteX12" fmla="*/ 1139038 w 1559893"/>
                <a:gd name="connsiteY12" fmla="*/ 1396534 h 1667044"/>
                <a:gd name="connsiteX13" fmla="*/ 730932 w 1559893"/>
                <a:gd name="connsiteY13" fmla="*/ 1667044 h 1667044"/>
                <a:gd name="connsiteX14" fmla="*/ 688069 w 1559893"/>
                <a:gd name="connsiteY14" fmla="*/ 1667044 h 1667044"/>
                <a:gd name="connsiteX15" fmla="*/ 245157 w 1559893"/>
                <a:gd name="connsiteY15" fmla="*/ 1224132 h 1667044"/>
                <a:gd name="connsiteX16" fmla="*/ 245157 w 1559893"/>
                <a:gd name="connsiteY16" fmla="*/ 1081257 h 1667044"/>
                <a:gd name="connsiteX17" fmla="*/ 10433 w 1559893"/>
                <a:gd name="connsiteY17" fmla="*/ 615950 h 1667044"/>
                <a:gd name="connsiteX18" fmla="*/ 40785 w 1559893"/>
                <a:gd name="connsiteY18" fmla="*/ 502675 h 1667044"/>
                <a:gd name="connsiteX19" fmla="*/ 149669 w 1559893"/>
                <a:gd name="connsiteY19" fmla="*/ 537418 h 1667044"/>
                <a:gd name="connsiteX20" fmla="*/ 355340 w 1559893"/>
                <a:gd name="connsiteY20" fmla="*/ 852999 h 1667044"/>
                <a:gd name="connsiteX21" fmla="*/ 224065 w 1559893"/>
                <a:gd name="connsiteY21" fmla="*/ 263600 h 1667044"/>
                <a:gd name="connsiteX22" fmla="*/ 270231 w 1559893"/>
                <a:gd name="connsiteY22" fmla="*/ 126026 h 1667044"/>
                <a:gd name="connsiteX23" fmla="*/ 412193 w 1559893"/>
                <a:gd name="connsiteY23" fmla="*/ 213896 h 1667044"/>
                <a:gd name="connsiteX24" fmla="*/ 588942 w 1559893"/>
                <a:gd name="connsiteY24" fmla="*/ 787807 h 1667044"/>
                <a:gd name="connsiteX25" fmla="*/ 622795 w 1559893"/>
                <a:gd name="connsiteY25" fmla="*/ 110942 h 1667044"/>
                <a:gd name="connsiteX26" fmla="*/ 713979 w 155989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60423" h="1667044">
                  <a:moveTo>
                    <a:pt x="714509" y="2"/>
                  </a:moveTo>
                  <a:cubicBezTo>
                    <a:pt x="770510" y="368"/>
                    <a:pt x="814473" y="53078"/>
                    <a:pt x="814473" y="113136"/>
                  </a:cubicBezTo>
                  <a:cubicBezTo>
                    <a:pt x="820495" y="337294"/>
                    <a:pt x="814704" y="764427"/>
                    <a:pt x="850100" y="781220"/>
                  </a:cubicBezTo>
                  <a:cubicBezTo>
                    <a:pt x="885496" y="798013"/>
                    <a:pt x="972321" y="403734"/>
                    <a:pt x="1026847" y="213894"/>
                  </a:cubicBezTo>
                  <a:cubicBezTo>
                    <a:pt x="1042391" y="155882"/>
                    <a:pt x="1092826" y="121399"/>
                    <a:pt x="1146862" y="134805"/>
                  </a:cubicBezTo>
                  <a:cubicBezTo>
                    <a:pt x="1200898" y="148211"/>
                    <a:pt x="1221740" y="209977"/>
                    <a:pt x="1206196" y="267989"/>
                  </a:cubicBezTo>
                  <a:lnTo>
                    <a:pt x="1073700" y="804936"/>
                  </a:lnTo>
                  <a:cubicBezTo>
                    <a:pt x="1070062" y="858332"/>
                    <a:pt x="1056620" y="954759"/>
                    <a:pt x="1072911" y="992192"/>
                  </a:cubicBezTo>
                  <a:cubicBezTo>
                    <a:pt x="1089202" y="1029625"/>
                    <a:pt x="1146911" y="1045164"/>
                    <a:pt x="1171446" y="1029534"/>
                  </a:cubicBezTo>
                  <a:lnTo>
                    <a:pt x="1382283" y="913349"/>
                  </a:lnTo>
                  <a:cubicBezTo>
                    <a:pt x="1445519" y="876839"/>
                    <a:pt x="1525564" y="892209"/>
                    <a:pt x="1550278" y="935590"/>
                  </a:cubicBezTo>
                  <a:cubicBezTo>
                    <a:pt x="1574992" y="978971"/>
                    <a:pt x="1554292" y="1084449"/>
                    <a:pt x="1491056" y="1120958"/>
                  </a:cubicBezTo>
                  <a:lnTo>
                    <a:pt x="1139568" y="1396534"/>
                  </a:lnTo>
                  <a:cubicBezTo>
                    <a:pt x="1072331" y="1555502"/>
                    <a:pt x="914923" y="1667044"/>
                    <a:pt x="731462" y="1667044"/>
                  </a:cubicBezTo>
                  <a:lnTo>
                    <a:pt x="688599" y="1667044"/>
                  </a:lnTo>
                  <a:cubicBezTo>
                    <a:pt x="443985" y="1667044"/>
                    <a:pt x="245687" y="1468746"/>
                    <a:pt x="245687" y="1224132"/>
                  </a:cubicBezTo>
                  <a:lnTo>
                    <a:pt x="245687" y="1081257"/>
                  </a:lnTo>
                  <a:lnTo>
                    <a:pt x="10963" y="615950"/>
                  </a:lnTo>
                  <a:cubicBezTo>
                    <a:pt x="-11936" y="576289"/>
                    <a:pt x="2746" y="515763"/>
                    <a:pt x="39121" y="498284"/>
                  </a:cubicBezTo>
                  <a:cubicBezTo>
                    <a:pt x="75496" y="480805"/>
                    <a:pt x="97773" y="479031"/>
                    <a:pt x="150199" y="537418"/>
                  </a:cubicBezTo>
                  <a:cubicBezTo>
                    <a:pt x="202625" y="595805"/>
                    <a:pt x="332497" y="872295"/>
                    <a:pt x="355870" y="852999"/>
                  </a:cubicBezTo>
                  <a:cubicBezTo>
                    <a:pt x="379243" y="833703"/>
                    <a:pt x="271280" y="458603"/>
                    <a:pt x="224595" y="263600"/>
                  </a:cubicBezTo>
                  <a:cubicBezTo>
                    <a:pt x="209051" y="205588"/>
                    <a:pt x="230627" y="132115"/>
                    <a:pt x="277346" y="119441"/>
                  </a:cubicBezTo>
                  <a:cubicBezTo>
                    <a:pt x="324065" y="106767"/>
                    <a:pt x="363263" y="105063"/>
                    <a:pt x="412723" y="213896"/>
                  </a:cubicBezTo>
                  <a:cubicBezTo>
                    <a:pt x="467249" y="405932"/>
                    <a:pt x="554372" y="804966"/>
                    <a:pt x="589472" y="787807"/>
                  </a:cubicBezTo>
                  <a:cubicBezTo>
                    <a:pt x="624572" y="770648"/>
                    <a:pt x="614967" y="337296"/>
                    <a:pt x="623325" y="110942"/>
                  </a:cubicBezTo>
                  <a:cubicBezTo>
                    <a:pt x="623325" y="50884"/>
                    <a:pt x="658508" y="-364"/>
                    <a:pt x="714509" y="2"/>
                  </a:cubicBezTo>
                  <a:close/>
                </a:path>
              </a:pathLst>
            </a:custGeom>
            <a:solidFill>
              <a:srgbClr val="FFCC99"/>
            </a:solidFill>
            <a:ln w="19050">
              <a:solidFill>
                <a:sysClr val="windowText" lastClr="000000"/>
              </a:solidFill>
              <a:round/>
              <a:headEnd/>
              <a:tailEn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a typeface="ＭＳ Ｐゴシック" charset="-128"/>
              </a:endParaRPr>
            </a:p>
          </p:txBody>
        </p:sp>
        <p:sp>
          <p:nvSpPr>
            <p:cNvPr id="105" name="フリーフォーム: 図形 104">
              <a:extLst>
                <a:ext uri="{FF2B5EF4-FFF2-40B4-BE49-F238E27FC236}">
                  <a16:creationId xmlns:a16="http://schemas.microsoft.com/office/drawing/2014/main" id="{9F0F1C3F-AEEC-4B7C-DC9D-ED1CC764DA24}"/>
                </a:ext>
              </a:extLst>
            </p:cNvPr>
            <p:cNvSpPr/>
            <p:nvPr/>
          </p:nvSpPr>
          <p:spPr>
            <a:xfrm rot="1800000" flipH="1">
              <a:off x="5189859" y="2335038"/>
              <a:ext cx="790959" cy="845004"/>
            </a:xfrm>
            <a:custGeom>
              <a:avLst/>
              <a:gdLst>
                <a:gd name="connsiteX0" fmla="*/ 723449 w 1674729"/>
                <a:gd name="connsiteY0" fmla="*/ 0 h 1667042"/>
                <a:gd name="connsiteX1" fmla="*/ 832193 w 1674729"/>
                <a:gd name="connsiteY1" fmla="*/ 108744 h 1667042"/>
                <a:gd name="connsiteX2" fmla="*/ 832193 w 1674729"/>
                <a:gd name="connsiteY2" fmla="*/ 781218 h 1667042"/>
                <a:gd name="connsiteX3" fmla="*/ 861235 w 1674729"/>
                <a:gd name="connsiteY3" fmla="*/ 781218 h 1667042"/>
                <a:gd name="connsiteX4" fmla="*/ 1013838 w 1674729"/>
                <a:gd name="connsiteY4" fmla="*/ 211697 h 1667042"/>
                <a:gd name="connsiteX5" fmla="*/ 1147022 w 1674729"/>
                <a:gd name="connsiteY5" fmla="*/ 134803 h 1667042"/>
                <a:gd name="connsiteX6" fmla="*/ 1223916 w 1674729"/>
                <a:gd name="connsiteY6" fmla="*/ 267987 h 1667042"/>
                <a:gd name="connsiteX7" fmla="*/ 1054692 w 1674729"/>
                <a:gd name="connsiteY7" fmla="*/ 899539 h 1667042"/>
                <a:gd name="connsiteX8" fmla="*/ 1051911 w 1674729"/>
                <a:gd name="connsiteY8" fmla="*/ 914682 h 1667042"/>
                <a:gd name="connsiteX9" fmla="*/ 1097255 w 1674729"/>
                <a:gd name="connsiteY9" fmla="*/ 1056814 h 1667042"/>
                <a:gd name="connsiteX10" fmla="*/ 1108948 w 1674729"/>
                <a:gd name="connsiteY10" fmla="*/ 1067074 h 1667042"/>
                <a:gd name="connsiteX11" fmla="*/ 1476388 w 1674729"/>
                <a:gd name="connsiteY11" fmla="*/ 854933 h 1667042"/>
                <a:gd name="connsiteX12" fmla="*/ 1656994 w 1674729"/>
                <a:gd name="connsiteY12" fmla="*/ 903326 h 1667042"/>
                <a:gd name="connsiteX13" fmla="*/ 1608601 w 1674729"/>
                <a:gd name="connsiteY13" fmla="*/ 1083932 h 1667042"/>
                <a:gd name="connsiteX14" fmla="*/ 1155573 w 1674729"/>
                <a:gd name="connsiteY14" fmla="*/ 1345488 h 1667042"/>
                <a:gd name="connsiteX15" fmla="*/ 1139728 w 1674729"/>
                <a:gd name="connsiteY15" fmla="*/ 1396532 h 1667042"/>
                <a:gd name="connsiteX16" fmla="*/ 731622 w 1674729"/>
                <a:gd name="connsiteY16" fmla="*/ 1667042 h 1667042"/>
                <a:gd name="connsiteX17" fmla="*/ 688759 w 1674729"/>
                <a:gd name="connsiteY17" fmla="*/ 1667042 h 1667042"/>
                <a:gd name="connsiteX18" fmla="*/ 245847 w 1674729"/>
                <a:gd name="connsiteY18" fmla="*/ 1224130 h 1667042"/>
                <a:gd name="connsiteX19" fmla="*/ 245847 w 1674729"/>
                <a:gd name="connsiteY19" fmla="*/ 1081255 h 1667042"/>
                <a:gd name="connsiteX20" fmla="*/ 250890 w 1674729"/>
                <a:gd name="connsiteY20" fmla="*/ 1031236 h 1667042"/>
                <a:gd name="connsiteX21" fmla="*/ 11123 w 1674729"/>
                <a:gd name="connsiteY21" fmla="*/ 615948 h 1667042"/>
                <a:gd name="connsiteX22" fmla="*/ 41475 w 1674729"/>
                <a:gd name="connsiteY22" fmla="*/ 502673 h 1667042"/>
                <a:gd name="connsiteX23" fmla="*/ 72686 w 1674729"/>
                <a:gd name="connsiteY23" fmla="*/ 492178 h 1667042"/>
                <a:gd name="connsiteX24" fmla="*/ 154750 w 1674729"/>
                <a:gd name="connsiteY24" fmla="*/ 533025 h 1667042"/>
                <a:gd name="connsiteX25" fmla="*/ 343923 w 1674729"/>
                <a:gd name="connsiteY25" fmla="*/ 860684 h 1667042"/>
                <a:gd name="connsiteX26" fmla="*/ 369200 w 1674729"/>
                <a:gd name="connsiteY26" fmla="*/ 839828 h 1667042"/>
                <a:gd name="connsiteX27" fmla="*/ 215975 w 1674729"/>
                <a:gd name="connsiteY27" fmla="*/ 267988 h 1667042"/>
                <a:gd name="connsiteX28" fmla="*/ 292870 w 1674729"/>
                <a:gd name="connsiteY28" fmla="*/ 134804 h 1667042"/>
                <a:gd name="connsiteX29" fmla="*/ 335967 w 1674729"/>
                <a:gd name="connsiteY29" fmla="*/ 132103 h 1667042"/>
                <a:gd name="connsiteX30" fmla="*/ 426053 w 1674729"/>
                <a:gd name="connsiteY30" fmla="*/ 211698 h 1667042"/>
                <a:gd name="connsiteX31" fmla="*/ 578656 w 1674729"/>
                <a:gd name="connsiteY31" fmla="*/ 781218 h 1667042"/>
                <a:gd name="connsiteX32" fmla="*/ 614705 w 1674729"/>
                <a:gd name="connsiteY32" fmla="*/ 781218 h 1667042"/>
                <a:gd name="connsiteX33" fmla="*/ 614705 w 1674729"/>
                <a:gd name="connsiteY33" fmla="*/ 108744 h 1667042"/>
                <a:gd name="connsiteX34" fmla="*/ 723449 w 1674729"/>
                <a:gd name="connsiteY34" fmla="*/ 0 h 1667042"/>
                <a:gd name="connsiteX0" fmla="*/ 723449 w 1674117"/>
                <a:gd name="connsiteY0" fmla="*/ 0 h 1667042"/>
                <a:gd name="connsiteX1" fmla="*/ 832193 w 1674117"/>
                <a:gd name="connsiteY1" fmla="*/ 108744 h 1667042"/>
                <a:gd name="connsiteX2" fmla="*/ 832193 w 1674117"/>
                <a:gd name="connsiteY2" fmla="*/ 781218 h 1667042"/>
                <a:gd name="connsiteX3" fmla="*/ 861235 w 1674117"/>
                <a:gd name="connsiteY3" fmla="*/ 781218 h 1667042"/>
                <a:gd name="connsiteX4" fmla="*/ 1013838 w 1674117"/>
                <a:gd name="connsiteY4" fmla="*/ 211697 h 1667042"/>
                <a:gd name="connsiteX5" fmla="*/ 1147022 w 1674117"/>
                <a:gd name="connsiteY5" fmla="*/ 134803 h 1667042"/>
                <a:gd name="connsiteX6" fmla="*/ 1223916 w 1674117"/>
                <a:gd name="connsiteY6" fmla="*/ 267987 h 1667042"/>
                <a:gd name="connsiteX7" fmla="*/ 1054692 w 1674117"/>
                <a:gd name="connsiteY7" fmla="*/ 899539 h 1667042"/>
                <a:gd name="connsiteX8" fmla="*/ 1051911 w 1674117"/>
                <a:gd name="connsiteY8" fmla="*/ 914682 h 1667042"/>
                <a:gd name="connsiteX9" fmla="*/ 1097255 w 1674117"/>
                <a:gd name="connsiteY9" fmla="*/ 1056814 h 1667042"/>
                <a:gd name="connsiteX10" fmla="*/ 1108948 w 1674117"/>
                <a:gd name="connsiteY10" fmla="*/ 1067074 h 1667042"/>
                <a:gd name="connsiteX11" fmla="*/ 1397807 w 1674117"/>
                <a:gd name="connsiteY11" fmla="*/ 900177 h 1667042"/>
                <a:gd name="connsiteX12" fmla="*/ 1656994 w 1674117"/>
                <a:gd name="connsiteY12" fmla="*/ 903326 h 1667042"/>
                <a:gd name="connsiteX13" fmla="*/ 1608601 w 1674117"/>
                <a:gd name="connsiteY13" fmla="*/ 1083932 h 1667042"/>
                <a:gd name="connsiteX14" fmla="*/ 1155573 w 1674117"/>
                <a:gd name="connsiteY14" fmla="*/ 1345488 h 1667042"/>
                <a:gd name="connsiteX15" fmla="*/ 1139728 w 1674117"/>
                <a:gd name="connsiteY15" fmla="*/ 1396532 h 1667042"/>
                <a:gd name="connsiteX16" fmla="*/ 731622 w 1674117"/>
                <a:gd name="connsiteY16" fmla="*/ 1667042 h 1667042"/>
                <a:gd name="connsiteX17" fmla="*/ 688759 w 1674117"/>
                <a:gd name="connsiteY17" fmla="*/ 1667042 h 1667042"/>
                <a:gd name="connsiteX18" fmla="*/ 245847 w 1674117"/>
                <a:gd name="connsiteY18" fmla="*/ 1224130 h 1667042"/>
                <a:gd name="connsiteX19" fmla="*/ 245847 w 1674117"/>
                <a:gd name="connsiteY19" fmla="*/ 1081255 h 1667042"/>
                <a:gd name="connsiteX20" fmla="*/ 250890 w 1674117"/>
                <a:gd name="connsiteY20" fmla="*/ 1031236 h 1667042"/>
                <a:gd name="connsiteX21" fmla="*/ 11123 w 1674117"/>
                <a:gd name="connsiteY21" fmla="*/ 615948 h 1667042"/>
                <a:gd name="connsiteX22" fmla="*/ 41475 w 1674117"/>
                <a:gd name="connsiteY22" fmla="*/ 502673 h 1667042"/>
                <a:gd name="connsiteX23" fmla="*/ 72686 w 1674117"/>
                <a:gd name="connsiteY23" fmla="*/ 492178 h 1667042"/>
                <a:gd name="connsiteX24" fmla="*/ 154750 w 1674117"/>
                <a:gd name="connsiteY24" fmla="*/ 533025 h 1667042"/>
                <a:gd name="connsiteX25" fmla="*/ 343923 w 1674117"/>
                <a:gd name="connsiteY25" fmla="*/ 860684 h 1667042"/>
                <a:gd name="connsiteX26" fmla="*/ 369200 w 1674117"/>
                <a:gd name="connsiteY26" fmla="*/ 839828 h 1667042"/>
                <a:gd name="connsiteX27" fmla="*/ 215975 w 1674117"/>
                <a:gd name="connsiteY27" fmla="*/ 267988 h 1667042"/>
                <a:gd name="connsiteX28" fmla="*/ 292870 w 1674117"/>
                <a:gd name="connsiteY28" fmla="*/ 134804 h 1667042"/>
                <a:gd name="connsiteX29" fmla="*/ 335967 w 1674117"/>
                <a:gd name="connsiteY29" fmla="*/ 132103 h 1667042"/>
                <a:gd name="connsiteX30" fmla="*/ 426053 w 1674117"/>
                <a:gd name="connsiteY30" fmla="*/ 211698 h 1667042"/>
                <a:gd name="connsiteX31" fmla="*/ 578656 w 1674117"/>
                <a:gd name="connsiteY31" fmla="*/ 781218 h 1667042"/>
                <a:gd name="connsiteX32" fmla="*/ 614705 w 1674117"/>
                <a:gd name="connsiteY32" fmla="*/ 781218 h 1667042"/>
                <a:gd name="connsiteX33" fmla="*/ 614705 w 1674117"/>
                <a:gd name="connsiteY33" fmla="*/ 108744 h 1667042"/>
                <a:gd name="connsiteX34" fmla="*/ 723449 w 1674117"/>
                <a:gd name="connsiteY34" fmla="*/ 0 h 1667042"/>
                <a:gd name="connsiteX0" fmla="*/ 723449 w 1659290"/>
                <a:gd name="connsiteY0" fmla="*/ 0 h 1667042"/>
                <a:gd name="connsiteX1" fmla="*/ 832193 w 1659290"/>
                <a:gd name="connsiteY1" fmla="*/ 108744 h 1667042"/>
                <a:gd name="connsiteX2" fmla="*/ 832193 w 1659290"/>
                <a:gd name="connsiteY2" fmla="*/ 781218 h 1667042"/>
                <a:gd name="connsiteX3" fmla="*/ 861235 w 1659290"/>
                <a:gd name="connsiteY3" fmla="*/ 781218 h 1667042"/>
                <a:gd name="connsiteX4" fmla="*/ 1013838 w 1659290"/>
                <a:gd name="connsiteY4" fmla="*/ 211697 h 1667042"/>
                <a:gd name="connsiteX5" fmla="*/ 1147022 w 1659290"/>
                <a:gd name="connsiteY5" fmla="*/ 134803 h 1667042"/>
                <a:gd name="connsiteX6" fmla="*/ 1223916 w 1659290"/>
                <a:gd name="connsiteY6" fmla="*/ 267987 h 1667042"/>
                <a:gd name="connsiteX7" fmla="*/ 1054692 w 1659290"/>
                <a:gd name="connsiteY7" fmla="*/ 899539 h 1667042"/>
                <a:gd name="connsiteX8" fmla="*/ 1051911 w 1659290"/>
                <a:gd name="connsiteY8" fmla="*/ 914682 h 1667042"/>
                <a:gd name="connsiteX9" fmla="*/ 1097255 w 1659290"/>
                <a:gd name="connsiteY9" fmla="*/ 1056814 h 1667042"/>
                <a:gd name="connsiteX10" fmla="*/ 1108948 w 1659290"/>
                <a:gd name="connsiteY10" fmla="*/ 1067074 h 1667042"/>
                <a:gd name="connsiteX11" fmla="*/ 1397807 w 1659290"/>
                <a:gd name="connsiteY11" fmla="*/ 900177 h 1667042"/>
                <a:gd name="connsiteX12" fmla="*/ 1656994 w 1659290"/>
                <a:gd name="connsiteY12" fmla="*/ 903326 h 1667042"/>
                <a:gd name="connsiteX13" fmla="*/ 1510970 w 1659290"/>
                <a:gd name="connsiteY13" fmla="*/ 1136320 h 1667042"/>
                <a:gd name="connsiteX14" fmla="*/ 1155573 w 1659290"/>
                <a:gd name="connsiteY14" fmla="*/ 1345488 h 1667042"/>
                <a:gd name="connsiteX15" fmla="*/ 1139728 w 1659290"/>
                <a:gd name="connsiteY15" fmla="*/ 1396532 h 1667042"/>
                <a:gd name="connsiteX16" fmla="*/ 731622 w 1659290"/>
                <a:gd name="connsiteY16" fmla="*/ 1667042 h 1667042"/>
                <a:gd name="connsiteX17" fmla="*/ 688759 w 1659290"/>
                <a:gd name="connsiteY17" fmla="*/ 1667042 h 1667042"/>
                <a:gd name="connsiteX18" fmla="*/ 245847 w 1659290"/>
                <a:gd name="connsiteY18" fmla="*/ 1224130 h 1667042"/>
                <a:gd name="connsiteX19" fmla="*/ 245847 w 1659290"/>
                <a:gd name="connsiteY19" fmla="*/ 1081255 h 1667042"/>
                <a:gd name="connsiteX20" fmla="*/ 250890 w 1659290"/>
                <a:gd name="connsiteY20" fmla="*/ 1031236 h 1667042"/>
                <a:gd name="connsiteX21" fmla="*/ 11123 w 1659290"/>
                <a:gd name="connsiteY21" fmla="*/ 615948 h 1667042"/>
                <a:gd name="connsiteX22" fmla="*/ 41475 w 1659290"/>
                <a:gd name="connsiteY22" fmla="*/ 502673 h 1667042"/>
                <a:gd name="connsiteX23" fmla="*/ 72686 w 1659290"/>
                <a:gd name="connsiteY23" fmla="*/ 492178 h 1667042"/>
                <a:gd name="connsiteX24" fmla="*/ 154750 w 1659290"/>
                <a:gd name="connsiteY24" fmla="*/ 533025 h 1667042"/>
                <a:gd name="connsiteX25" fmla="*/ 343923 w 1659290"/>
                <a:gd name="connsiteY25" fmla="*/ 860684 h 1667042"/>
                <a:gd name="connsiteX26" fmla="*/ 369200 w 1659290"/>
                <a:gd name="connsiteY26" fmla="*/ 839828 h 1667042"/>
                <a:gd name="connsiteX27" fmla="*/ 215975 w 1659290"/>
                <a:gd name="connsiteY27" fmla="*/ 267988 h 1667042"/>
                <a:gd name="connsiteX28" fmla="*/ 292870 w 1659290"/>
                <a:gd name="connsiteY28" fmla="*/ 134804 h 1667042"/>
                <a:gd name="connsiteX29" fmla="*/ 335967 w 1659290"/>
                <a:gd name="connsiteY29" fmla="*/ 132103 h 1667042"/>
                <a:gd name="connsiteX30" fmla="*/ 426053 w 1659290"/>
                <a:gd name="connsiteY30" fmla="*/ 211698 h 1667042"/>
                <a:gd name="connsiteX31" fmla="*/ 578656 w 1659290"/>
                <a:gd name="connsiteY31" fmla="*/ 781218 h 1667042"/>
                <a:gd name="connsiteX32" fmla="*/ 614705 w 1659290"/>
                <a:gd name="connsiteY32" fmla="*/ 781218 h 1667042"/>
                <a:gd name="connsiteX33" fmla="*/ 614705 w 1659290"/>
                <a:gd name="connsiteY33" fmla="*/ 108744 h 1667042"/>
                <a:gd name="connsiteX34" fmla="*/ 723449 w 1659290"/>
                <a:gd name="connsiteY34" fmla="*/ 0 h 1667042"/>
                <a:gd name="connsiteX0" fmla="*/ 723449 w 1593259"/>
                <a:gd name="connsiteY0" fmla="*/ 0 h 1667042"/>
                <a:gd name="connsiteX1" fmla="*/ 832193 w 1593259"/>
                <a:gd name="connsiteY1" fmla="*/ 108744 h 1667042"/>
                <a:gd name="connsiteX2" fmla="*/ 832193 w 1593259"/>
                <a:gd name="connsiteY2" fmla="*/ 781218 h 1667042"/>
                <a:gd name="connsiteX3" fmla="*/ 861235 w 1593259"/>
                <a:gd name="connsiteY3" fmla="*/ 781218 h 1667042"/>
                <a:gd name="connsiteX4" fmla="*/ 1013838 w 1593259"/>
                <a:gd name="connsiteY4" fmla="*/ 211697 h 1667042"/>
                <a:gd name="connsiteX5" fmla="*/ 1147022 w 1593259"/>
                <a:gd name="connsiteY5" fmla="*/ 134803 h 1667042"/>
                <a:gd name="connsiteX6" fmla="*/ 1223916 w 1593259"/>
                <a:gd name="connsiteY6" fmla="*/ 267987 h 1667042"/>
                <a:gd name="connsiteX7" fmla="*/ 1054692 w 1593259"/>
                <a:gd name="connsiteY7" fmla="*/ 899539 h 1667042"/>
                <a:gd name="connsiteX8" fmla="*/ 1051911 w 1593259"/>
                <a:gd name="connsiteY8" fmla="*/ 914682 h 1667042"/>
                <a:gd name="connsiteX9" fmla="*/ 1097255 w 1593259"/>
                <a:gd name="connsiteY9" fmla="*/ 1056814 h 1667042"/>
                <a:gd name="connsiteX10" fmla="*/ 1108948 w 1593259"/>
                <a:gd name="connsiteY10" fmla="*/ 1067074 h 1667042"/>
                <a:gd name="connsiteX11" fmla="*/ 1397807 w 1593259"/>
                <a:gd name="connsiteY11" fmla="*/ 900177 h 1667042"/>
                <a:gd name="connsiteX12" fmla="*/ 1587938 w 1593259"/>
                <a:gd name="connsiteY12" fmla="*/ 946189 h 1667042"/>
                <a:gd name="connsiteX13" fmla="*/ 1510970 w 1593259"/>
                <a:gd name="connsiteY13" fmla="*/ 1136320 h 1667042"/>
                <a:gd name="connsiteX14" fmla="*/ 1155573 w 1593259"/>
                <a:gd name="connsiteY14" fmla="*/ 1345488 h 1667042"/>
                <a:gd name="connsiteX15" fmla="*/ 1139728 w 1593259"/>
                <a:gd name="connsiteY15" fmla="*/ 1396532 h 1667042"/>
                <a:gd name="connsiteX16" fmla="*/ 731622 w 1593259"/>
                <a:gd name="connsiteY16" fmla="*/ 1667042 h 1667042"/>
                <a:gd name="connsiteX17" fmla="*/ 688759 w 1593259"/>
                <a:gd name="connsiteY17" fmla="*/ 1667042 h 1667042"/>
                <a:gd name="connsiteX18" fmla="*/ 245847 w 1593259"/>
                <a:gd name="connsiteY18" fmla="*/ 1224130 h 1667042"/>
                <a:gd name="connsiteX19" fmla="*/ 245847 w 1593259"/>
                <a:gd name="connsiteY19" fmla="*/ 1081255 h 1667042"/>
                <a:gd name="connsiteX20" fmla="*/ 250890 w 1593259"/>
                <a:gd name="connsiteY20" fmla="*/ 1031236 h 1667042"/>
                <a:gd name="connsiteX21" fmla="*/ 11123 w 1593259"/>
                <a:gd name="connsiteY21" fmla="*/ 615948 h 1667042"/>
                <a:gd name="connsiteX22" fmla="*/ 41475 w 1593259"/>
                <a:gd name="connsiteY22" fmla="*/ 502673 h 1667042"/>
                <a:gd name="connsiteX23" fmla="*/ 72686 w 1593259"/>
                <a:gd name="connsiteY23" fmla="*/ 492178 h 1667042"/>
                <a:gd name="connsiteX24" fmla="*/ 154750 w 1593259"/>
                <a:gd name="connsiteY24" fmla="*/ 533025 h 1667042"/>
                <a:gd name="connsiteX25" fmla="*/ 343923 w 1593259"/>
                <a:gd name="connsiteY25" fmla="*/ 860684 h 1667042"/>
                <a:gd name="connsiteX26" fmla="*/ 369200 w 1593259"/>
                <a:gd name="connsiteY26" fmla="*/ 839828 h 1667042"/>
                <a:gd name="connsiteX27" fmla="*/ 215975 w 1593259"/>
                <a:gd name="connsiteY27" fmla="*/ 267988 h 1667042"/>
                <a:gd name="connsiteX28" fmla="*/ 292870 w 1593259"/>
                <a:gd name="connsiteY28" fmla="*/ 134804 h 1667042"/>
                <a:gd name="connsiteX29" fmla="*/ 335967 w 1593259"/>
                <a:gd name="connsiteY29" fmla="*/ 132103 h 1667042"/>
                <a:gd name="connsiteX30" fmla="*/ 426053 w 1593259"/>
                <a:gd name="connsiteY30" fmla="*/ 211698 h 1667042"/>
                <a:gd name="connsiteX31" fmla="*/ 578656 w 1593259"/>
                <a:gd name="connsiteY31" fmla="*/ 781218 h 1667042"/>
                <a:gd name="connsiteX32" fmla="*/ 614705 w 1593259"/>
                <a:gd name="connsiteY32" fmla="*/ 781218 h 1667042"/>
                <a:gd name="connsiteX33" fmla="*/ 614705 w 1593259"/>
                <a:gd name="connsiteY33" fmla="*/ 108744 h 1667042"/>
                <a:gd name="connsiteX34" fmla="*/ 723449 w 1593259"/>
                <a:gd name="connsiteY34" fmla="*/ 0 h 1667042"/>
                <a:gd name="connsiteX0" fmla="*/ 723449 w 1594161"/>
                <a:gd name="connsiteY0" fmla="*/ 0 h 1667042"/>
                <a:gd name="connsiteX1" fmla="*/ 832193 w 1594161"/>
                <a:gd name="connsiteY1" fmla="*/ 108744 h 1667042"/>
                <a:gd name="connsiteX2" fmla="*/ 832193 w 1594161"/>
                <a:gd name="connsiteY2" fmla="*/ 781218 h 1667042"/>
                <a:gd name="connsiteX3" fmla="*/ 861235 w 1594161"/>
                <a:gd name="connsiteY3" fmla="*/ 781218 h 1667042"/>
                <a:gd name="connsiteX4" fmla="*/ 1013838 w 1594161"/>
                <a:gd name="connsiteY4" fmla="*/ 211697 h 1667042"/>
                <a:gd name="connsiteX5" fmla="*/ 1147022 w 1594161"/>
                <a:gd name="connsiteY5" fmla="*/ 134803 h 1667042"/>
                <a:gd name="connsiteX6" fmla="*/ 1223916 w 1594161"/>
                <a:gd name="connsiteY6" fmla="*/ 267987 h 1667042"/>
                <a:gd name="connsiteX7" fmla="*/ 1054692 w 1594161"/>
                <a:gd name="connsiteY7" fmla="*/ 899539 h 1667042"/>
                <a:gd name="connsiteX8" fmla="*/ 1051911 w 1594161"/>
                <a:gd name="connsiteY8" fmla="*/ 914682 h 1667042"/>
                <a:gd name="connsiteX9" fmla="*/ 1097255 w 1594161"/>
                <a:gd name="connsiteY9" fmla="*/ 1056814 h 1667042"/>
                <a:gd name="connsiteX10" fmla="*/ 1108948 w 1594161"/>
                <a:gd name="connsiteY10" fmla="*/ 1067074 h 1667042"/>
                <a:gd name="connsiteX11" fmla="*/ 1397807 w 1594161"/>
                <a:gd name="connsiteY11" fmla="*/ 900177 h 1667042"/>
                <a:gd name="connsiteX12" fmla="*/ 1587938 w 1594161"/>
                <a:gd name="connsiteY12" fmla="*/ 946189 h 1667042"/>
                <a:gd name="connsiteX13" fmla="*/ 1510970 w 1594161"/>
                <a:gd name="connsiteY13" fmla="*/ 1136320 h 1667042"/>
                <a:gd name="connsiteX14" fmla="*/ 1155573 w 1594161"/>
                <a:gd name="connsiteY14" fmla="*/ 1345488 h 1667042"/>
                <a:gd name="connsiteX15" fmla="*/ 1139728 w 1594161"/>
                <a:gd name="connsiteY15" fmla="*/ 1396532 h 1667042"/>
                <a:gd name="connsiteX16" fmla="*/ 731622 w 1594161"/>
                <a:gd name="connsiteY16" fmla="*/ 1667042 h 1667042"/>
                <a:gd name="connsiteX17" fmla="*/ 688759 w 1594161"/>
                <a:gd name="connsiteY17" fmla="*/ 1667042 h 1667042"/>
                <a:gd name="connsiteX18" fmla="*/ 245847 w 1594161"/>
                <a:gd name="connsiteY18" fmla="*/ 1224130 h 1667042"/>
                <a:gd name="connsiteX19" fmla="*/ 245847 w 1594161"/>
                <a:gd name="connsiteY19" fmla="*/ 1081255 h 1667042"/>
                <a:gd name="connsiteX20" fmla="*/ 250890 w 1594161"/>
                <a:gd name="connsiteY20" fmla="*/ 1031236 h 1667042"/>
                <a:gd name="connsiteX21" fmla="*/ 11123 w 1594161"/>
                <a:gd name="connsiteY21" fmla="*/ 615948 h 1667042"/>
                <a:gd name="connsiteX22" fmla="*/ 41475 w 1594161"/>
                <a:gd name="connsiteY22" fmla="*/ 502673 h 1667042"/>
                <a:gd name="connsiteX23" fmla="*/ 72686 w 1594161"/>
                <a:gd name="connsiteY23" fmla="*/ 492178 h 1667042"/>
                <a:gd name="connsiteX24" fmla="*/ 154750 w 1594161"/>
                <a:gd name="connsiteY24" fmla="*/ 533025 h 1667042"/>
                <a:gd name="connsiteX25" fmla="*/ 343923 w 1594161"/>
                <a:gd name="connsiteY25" fmla="*/ 860684 h 1667042"/>
                <a:gd name="connsiteX26" fmla="*/ 369200 w 1594161"/>
                <a:gd name="connsiteY26" fmla="*/ 839828 h 1667042"/>
                <a:gd name="connsiteX27" fmla="*/ 215975 w 1594161"/>
                <a:gd name="connsiteY27" fmla="*/ 267988 h 1667042"/>
                <a:gd name="connsiteX28" fmla="*/ 292870 w 1594161"/>
                <a:gd name="connsiteY28" fmla="*/ 134804 h 1667042"/>
                <a:gd name="connsiteX29" fmla="*/ 335967 w 1594161"/>
                <a:gd name="connsiteY29" fmla="*/ 132103 h 1667042"/>
                <a:gd name="connsiteX30" fmla="*/ 426053 w 1594161"/>
                <a:gd name="connsiteY30" fmla="*/ 211698 h 1667042"/>
                <a:gd name="connsiteX31" fmla="*/ 578656 w 1594161"/>
                <a:gd name="connsiteY31" fmla="*/ 781218 h 1667042"/>
                <a:gd name="connsiteX32" fmla="*/ 614705 w 1594161"/>
                <a:gd name="connsiteY32" fmla="*/ 781218 h 1667042"/>
                <a:gd name="connsiteX33" fmla="*/ 614705 w 1594161"/>
                <a:gd name="connsiteY33" fmla="*/ 108744 h 1667042"/>
                <a:gd name="connsiteX34" fmla="*/ 723449 w 1594161"/>
                <a:gd name="connsiteY34" fmla="*/ 0 h 1667042"/>
                <a:gd name="connsiteX0" fmla="*/ 723449 w 1596962"/>
                <a:gd name="connsiteY0" fmla="*/ 0 h 1667042"/>
                <a:gd name="connsiteX1" fmla="*/ 832193 w 1596962"/>
                <a:gd name="connsiteY1" fmla="*/ 108744 h 1667042"/>
                <a:gd name="connsiteX2" fmla="*/ 832193 w 1596962"/>
                <a:gd name="connsiteY2" fmla="*/ 781218 h 1667042"/>
                <a:gd name="connsiteX3" fmla="*/ 861235 w 1596962"/>
                <a:gd name="connsiteY3" fmla="*/ 781218 h 1667042"/>
                <a:gd name="connsiteX4" fmla="*/ 1013838 w 1596962"/>
                <a:gd name="connsiteY4" fmla="*/ 211697 h 1667042"/>
                <a:gd name="connsiteX5" fmla="*/ 1147022 w 1596962"/>
                <a:gd name="connsiteY5" fmla="*/ 134803 h 1667042"/>
                <a:gd name="connsiteX6" fmla="*/ 1223916 w 1596962"/>
                <a:gd name="connsiteY6" fmla="*/ 267987 h 1667042"/>
                <a:gd name="connsiteX7" fmla="*/ 1054692 w 1596962"/>
                <a:gd name="connsiteY7" fmla="*/ 899539 h 1667042"/>
                <a:gd name="connsiteX8" fmla="*/ 1051911 w 1596962"/>
                <a:gd name="connsiteY8" fmla="*/ 914682 h 1667042"/>
                <a:gd name="connsiteX9" fmla="*/ 1097255 w 1596962"/>
                <a:gd name="connsiteY9" fmla="*/ 1056814 h 1667042"/>
                <a:gd name="connsiteX10" fmla="*/ 1108948 w 1596962"/>
                <a:gd name="connsiteY10" fmla="*/ 1067074 h 1667042"/>
                <a:gd name="connsiteX11" fmla="*/ 1397807 w 1596962"/>
                <a:gd name="connsiteY11" fmla="*/ 900177 h 1667042"/>
                <a:gd name="connsiteX12" fmla="*/ 1587938 w 1596962"/>
                <a:gd name="connsiteY12" fmla="*/ 946189 h 1667042"/>
                <a:gd name="connsiteX13" fmla="*/ 1510970 w 1596962"/>
                <a:gd name="connsiteY13" fmla="*/ 1136320 h 1667042"/>
                <a:gd name="connsiteX14" fmla="*/ 1155573 w 1596962"/>
                <a:gd name="connsiteY14" fmla="*/ 1345488 h 1667042"/>
                <a:gd name="connsiteX15" fmla="*/ 1139728 w 1596962"/>
                <a:gd name="connsiteY15" fmla="*/ 1396532 h 1667042"/>
                <a:gd name="connsiteX16" fmla="*/ 731622 w 1596962"/>
                <a:gd name="connsiteY16" fmla="*/ 1667042 h 1667042"/>
                <a:gd name="connsiteX17" fmla="*/ 688759 w 1596962"/>
                <a:gd name="connsiteY17" fmla="*/ 1667042 h 1667042"/>
                <a:gd name="connsiteX18" fmla="*/ 245847 w 1596962"/>
                <a:gd name="connsiteY18" fmla="*/ 1224130 h 1667042"/>
                <a:gd name="connsiteX19" fmla="*/ 245847 w 1596962"/>
                <a:gd name="connsiteY19" fmla="*/ 1081255 h 1667042"/>
                <a:gd name="connsiteX20" fmla="*/ 250890 w 1596962"/>
                <a:gd name="connsiteY20" fmla="*/ 1031236 h 1667042"/>
                <a:gd name="connsiteX21" fmla="*/ 11123 w 1596962"/>
                <a:gd name="connsiteY21" fmla="*/ 615948 h 1667042"/>
                <a:gd name="connsiteX22" fmla="*/ 41475 w 1596962"/>
                <a:gd name="connsiteY22" fmla="*/ 502673 h 1667042"/>
                <a:gd name="connsiteX23" fmla="*/ 72686 w 1596962"/>
                <a:gd name="connsiteY23" fmla="*/ 492178 h 1667042"/>
                <a:gd name="connsiteX24" fmla="*/ 154750 w 1596962"/>
                <a:gd name="connsiteY24" fmla="*/ 533025 h 1667042"/>
                <a:gd name="connsiteX25" fmla="*/ 343923 w 1596962"/>
                <a:gd name="connsiteY25" fmla="*/ 860684 h 1667042"/>
                <a:gd name="connsiteX26" fmla="*/ 369200 w 1596962"/>
                <a:gd name="connsiteY26" fmla="*/ 839828 h 1667042"/>
                <a:gd name="connsiteX27" fmla="*/ 215975 w 1596962"/>
                <a:gd name="connsiteY27" fmla="*/ 267988 h 1667042"/>
                <a:gd name="connsiteX28" fmla="*/ 292870 w 1596962"/>
                <a:gd name="connsiteY28" fmla="*/ 134804 h 1667042"/>
                <a:gd name="connsiteX29" fmla="*/ 335967 w 1596962"/>
                <a:gd name="connsiteY29" fmla="*/ 132103 h 1667042"/>
                <a:gd name="connsiteX30" fmla="*/ 426053 w 1596962"/>
                <a:gd name="connsiteY30" fmla="*/ 211698 h 1667042"/>
                <a:gd name="connsiteX31" fmla="*/ 578656 w 1596962"/>
                <a:gd name="connsiteY31" fmla="*/ 781218 h 1667042"/>
                <a:gd name="connsiteX32" fmla="*/ 614705 w 1596962"/>
                <a:gd name="connsiteY32" fmla="*/ 781218 h 1667042"/>
                <a:gd name="connsiteX33" fmla="*/ 614705 w 1596962"/>
                <a:gd name="connsiteY33" fmla="*/ 108744 h 1667042"/>
                <a:gd name="connsiteX34" fmla="*/ 723449 w 1596962"/>
                <a:gd name="connsiteY34" fmla="*/ 0 h 1667042"/>
                <a:gd name="connsiteX0" fmla="*/ 723449 w 1599061"/>
                <a:gd name="connsiteY0" fmla="*/ 0 h 1667042"/>
                <a:gd name="connsiteX1" fmla="*/ 832193 w 1599061"/>
                <a:gd name="connsiteY1" fmla="*/ 108744 h 1667042"/>
                <a:gd name="connsiteX2" fmla="*/ 832193 w 1599061"/>
                <a:gd name="connsiteY2" fmla="*/ 781218 h 1667042"/>
                <a:gd name="connsiteX3" fmla="*/ 861235 w 1599061"/>
                <a:gd name="connsiteY3" fmla="*/ 781218 h 1667042"/>
                <a:gd name="connsiteX4" fmla="*/ 1013838 w 1599061"/>
                <a:gd name="connsiteY4" fmla="*/ 211697 h 1667042"/>
                <a:gd name="connsiteX5" fmla="*/ 1147022 w 1599061"/>
                <a:gd name="connsiteY5" fmla="*/ 134803 h 1667042"/>
                <a:gd name="connsiteX6" fmla="*/ 1223916 w 1599061"/>
                <a:gd name="connsiteY6" fmla="*/ 267987 h 1667042"/>
                <a:gd name="connsiteX7" fmla="*/ 1054692 w 1599061"/>
                <a:gd name="connsiteY7" fmla="*/ 899539 h 1667042"/>
                <a:gd name="connsiteX8" fmla="*/ 1051911 w 1599061"/>
                <a:gd name="connsiteY8" fmla="*/ 914682 h 1667042"/>
                <a:gd name="connsiteX9" fmla="*/ 1097255 w 1599061"/>
                <a:gd name="connsiteY9" fmla="*/ 1056814 h 1667042"/>
                <a:gd name="connsiteX10" fmla="*/ 1108948 w 1599061"/>
                <a:gd name="connsiteY10" fmla="*/ 1067074 h 1667042"/>
                <a:gd name="connsiteX11" fmla="*/ 1397807 w 1599061"/>
                <a:gd name="connsiteY11" fmla="*/ 900177 h 1667042"/>
                <a:gd name="connsiteX12" fmla="*/ 1590319 w 1599061"/>
                <a:gd name="connsiteY12" fmla="*/ 953333 h 1667042"/>
                <a:gd name="connsiteX13" fmla="*/ 1510970 w 1599061"/>
                <a:gd name="connsiteY13" fmla="*/ 1136320 h 1667042"/>
                <a:gd name="connsiteX14" fmla="*/ 1155573 w 1599061"/>
                <a:gd name="connsiteY14" fmla="*/ 1345488 h 1667042"/>
                <a:gd name="connsiteX15" fmla="*/ 1139728 w 1599061"/>
                <a:gd name="connsiteY15" fmla="*/ 1396532 h 1667042"/>
                <a:gd name="connsiteX16" fmla="*/ 731622 w 1599061"/>
                <a:gd name="connsiteY16" fmla="*/ 1667042 h 1667042"/>
                <a:gd name="connsiteX17" fmla="*/ 688759 w 1599061"/>
                <a:gd name="connsiteY17" fmla="*/ 1667042 h 1667042"/>
                <a:gd name="connsiteX18" fmla="*/ 245847 w 1599061"/>
                <a:gd name="connsiteY18" fmla="*/ 1224130 h 1667042"/>
                <a:gd name="connsiteX19" fmla="*/ 245847 w 1599061"/>
                <a:gd name="connsiteY19" fmla="*/ 1081255 h 1667042"/>
                <a:gd name="connsiteX20" fmla="*/ 250890 w 1599061"/>
                <a:gd name="connsiteY20" fmla="*/ 1031236 h 1667042"/>
                <a:gd name="connsiteX21" fmla="*/ 11123 w 1599061"/>
                <a:gd name="connsiteY21" fmla="*/ 615948 h 1667042"/>
                <a:gd name="connsiteX22" fmla="*/ 41475 w 1599061"/>
                <a:gd name="connsiteY22" fmla="*/ 502673 h 1667042"/>
                <a:gd name="connsiteX23" fmla="*/ 72686 w 1599061"/>
                <a:gd name="connsiteY23" fmla="*/ 492178 h 1667042"/>
                <a:gd name="connsiteX24" fmla="*/ 154750 w 1599061"/>
                <a:gd name="connsiteY24" fmla="*/ 533025 h 1667042"/>
                <a:gd name="connsiteX25" fmla="*/ 343923 w 1599061"/>
                <a:gd name="connsiteY25" fmla="*/ 860684 h 1667042"/>
                <a:gd name="connsiteX26" fmla="*/ 369200 w 1599061"/>
                <a:gd name="connsiteY26" fmla="*/ 839828 h 1667042"/>
                <a:gd name="connsiteX27" fmla="*/ 215975 w 1599061"/>
                <a:gd name="connsiteY27" fmla="*/ 267988 h 1667042"/>
                <a:gd name="connsiteX28" fmla="*/ 292870 w 1599061"/>
                <a:gd name="connsiteY28" fmla="*/ 134804 h 1667042"/>
                <a:gd name="connsiteX29" fmla="*/ 335967 w 1599061"/>
                <a:gd name="connsiteY29" fmla="*/ 132103 h 1667042"/>
                <a:gd name="connsiteX30" fmla="*/ 426053 w 1599061"/>
                <a:gd name="connsiteY30" fmla="*/ 211698 h 1667042"/>
                <a:gd name="connsiteX31" fmla="*/ 578656 w 1599061"/>
                <a:gd name="connsiteY31" fmla="*/ 781218 h 1667042"/>
                <a:gd name="connsiteX32" fmla="*/ 614705 w 1599061"/>
                <a:gd name="connsiteY32" fmla="*/ 781218 h 1667042"/>
                <a:gd name="connsiteX33" fmla="*/ 614705 w 1599061"/>
                <a:gd name="connsiteY33" fmla="*/ 108744 h 1667042"/>
                <a:gd name="connsiteX34" fmla="*/ 723449 w 1599061"/>
                <a:gd name="connsiteY34" fmla="*/ 0 h 1667042"/>
                <a:gd name="connsiteX0" fmla="*/ 723449 w 1602893"/>
                <a:gd name="connsiteY0" fmla="*/ 0 h 1667042"/>
                <a:gd name="connsiteX1" fmla="*/ 832193 w 1602893"/>
                <a:gd name="connsiteY1" fmla="*/ 108744 h 1667042"/>
                <a:gd name="connsiteX2" fmla="*/ 832193 w 1602893"/>
                <a:gd name="connsiteY2" fmla="*/ 781218 h 1667042"/>
                <a:gd name="connsiteX3" fmla="*/ 861235 w 1602893"/>
                <a:gd name="connsiteY3" fmla="*/ 781218 h 1667042"/>
                <a:gd name="connsiteX4" fmla="*/ 1013838 w 1602893"/>
                <a:gd name="connsiteY4" fmla="*/ 211697 h 1667042"/>
                <a:gd name="connsiteX5" fmla="*/ 1147022 w 1602893"/>
                <a:gd name="connsiteY5" fmla="*/ 134803 h 1667042"/>
                <a:gd name="connsiteX6" fmla="*/ 1223916 w 1602893"/>
                <a:gd name="connsiteY6" fmla="*/ 267987 h 1667042"/>
                <a:gd name="connsiteX7" fmla="*/ 1054692 w 1602893"/>
                <a:gd name="connsiteY7" fmla="*/ 899539 h 1667042"/>
                <a:gd name="connsiteX8" fmla="*/ 1051911 w 1602893"/>
                <a:gd name="connsiteY8" fmla="*/ 914682 h 1667042"/>
                <a:gd name="connsiteX9" fmla="*/ 1097255 w 1602893"/>
                <a:gd name="connsiteY9" fmla="*/ 1056814 h 1667042"/>
                <a:gd name="connsiteX10" fmla="*/ 1108948 w 1602893"/>
                <a:gd name="connsiteY10" fmla="*/ 1067074 h 1667042"/>
                <a:gd name="connsiteX11" fmla="*/ 1397807 w 1602893"/>
                <a:gd name="connsiteY11" fmla="*/ 900177 h 1667042"/>
                <a:gd name="connsiteX12" fmla="*/ 1590319 w 1602893"/>
                <a:gd name="connsiteY12" fmla="*/ 953333 h 1667042"/>
                <a:gd name="connsiteX13" fmla="*/ 1510970 w 1602893"/>
                <a:gd name="connsiteY13" fmla="*/ 1136320 h 1667042"/>
                <a:gd name="connsiteX14" fmla="*/ 1155573 w 1602893"/>
                <a:gd name="connsiteY14" fmla="*/ 1345488 h 1667042"/>
                <a:gd name="connsiteX15" fmla="*/ 1139728 w 1602893"/>
                <a:gd name="connsiteY15" fmla="*/ 1396532 h 1667042"/>
                <a:gd name="connsiteX16" fmla="*/ 731622 w 1602893"/>
                <a:gd name="connsiteY16" fmla="*/ 1667042 h 1667042"/>
                <a:gd name="connsiteX17" fmla="*/ 688759 w 1602893"/>
                <a:gd name="connsiteY17" fmla="*/ 1667042 h 1667042"/>
                <a:gd name="connsiteX18" fmla="*/ 245847 w 1602893"/>
                <a:gd name="connsiteY18" fmla="*/ 1224130 h 1667042"/>
                <a:gd name="connsiteX19" fmla="*/ 245847 w 1602893"/>
                <a:gd name="connsiteY19" fmla="*/ 1081255 h 1667042"/>
                <a:gd name="connsiteX20" fmla="*/ 250890 w 1602893"/>
                <a:gd name="connsiteY20" fmla="*/ 1031236 h 1667042"/>
                <a:gd name="connsiteX21" fmla="*/ 11123 w 1602893"/>
                <a:gd name="connsiteY21" fmla="*/ 615948 h 1667042"/>
                <a:gd name="connsiteX22" fmla="*/ 41475 w 1602893"/>
                <a:gd name="connsiteY22" fmla="*/ 502673 h 1667042"/>
                <a:gd name="connsiteX23" fmla="*/ 72686 w 1602893"/>
                <a:gd name="connsiteY23" fmla="*/ 492178 h 1667042"/>
                <a:gd name="connsiteX24" fmla="*/ 154750 w 1602893"/>
                <a:gd name="connsiteY24" fmla="*/ 533025 h 1667042"/>
                <a:gd name="connsiteX25" fmla="*/ 343923 w 1602893"/>
                <a:gd name="connsiteY25" fmla="*/ 860684 h 1667042"/>
                <a:gd name="connsiteX26" fmla="*/ 369200 w 1602893"/>
                <a:gd name="connsiteY26" fmla="*/ 839828 h 1667042"/>
                <a:gd name="connsiteX27" fmla="*/ 215975 w 1602893"/>
                <a:gd name="connsiteY27" fmla="*/ 267988 h 1667042"/>
                <a:gd name="connsiteX28" fmla="*/ 292870 w 1602893"/>
                <a:gd name="connsiteY28" fmla="*/ 134804 h 1667042"/>
                <a:gd name="connsiteX29" fmla="*/ 335967 w 1602893"/>
                <a:gd name="connsiteY29" fmla="*/ 132103 h 1667042"/>
                <a:gd name="connsiteX30" fmla="*/ 426053 w 1602893"/>
                <a:gd name="connsiteY30" fmla="*/ 211698 h 1667042"/>
                <a:gd name="connsiteX31" fmla="*/ 578656 w 1602893"/>
                <a:gd name="connsiteY31" fmla="*/ 781218 h 1667042"/>
                <a:gd name="connsiteX32" fmla="*/ 614705 w 1602893"/>
                <a:gd name="connsiteY32" fmla="*/ 781218 h 1667042"/>
                <a:gd name="connsiteX33" fmla="*/ 614705 w 1602893"/>
                <a:gd name="connsiteY33" fmla="*/ 108744 h 1667042"/>
                <a:gd name="connsiteX34" fmla="*/ 723449 w 1602893"/>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08948 w 1598802"/>
                <a:gd name="connsiteY10" fmla="*/ 1067074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0112 w 1598802"/>
                <a:gd name="connsiteY9" fmla="*/ 1040146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90112 w 1598802"/>
                <a:gd name="connsiteY8" fmla="*/ 1040146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80587 w 1598802"/>
                <a:gd name="connsiteY8" fmla="*/ 1030621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69200 w 1598802"/>
                <a:gd name="connsiteY23" fmla="*/ 839828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61235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335967 w 1598802"/>
                <a:gd name="connsiteY24" fmla="*/ 132103 h 1667042"/>
                <a:gd name="connsiteX25" fmla="*/ 426053 w 1598802"/>
                <a:gd name="connsiteY25" fmla="*/ 211698 h 1667042"/>
                <a:gd name="connsiteX26" fmla="*/ 589632 w 1598802"/>
                <a:gd name="connsiteY26" fmla="*/ 787805 h 1667042"/>
                <a:gd name="connsiteX27" fmla="*/ 614705 w 1598802"/>
                <a:gd name="connsiteY27" fmla="*/ 108744 h 1667042"/>
                <a:gd name="connsiteX28" fmla="*/ 723449 w 1598802"/>
                <a:gd name="connsiteY28"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12883 w 1598802"/>
                <a:gd name="connsiteY24" fmla="*/ 213894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2 h 1667044"/>
                <a:gd name="connsiteX1" fmla="*/ 832193 w 1598802"/>
                <a:gd name="connsiteY1" fmla="*/ 10874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1834 w 1595967"/>
                <a:gd name="connsiteY0" fmla="*/ 2 h 1667044"/>
                <a:gd name="connsiteX1" fmla="*/ 811798 w 1595967"/>
                <a:gd name="connsiteY1" fmla="*/ 113136 h 1667044"/>
                <a:gd name="connsiteX2" fmla="*/ 847425 w 1595967"/>
                <a:gd name="connsiteY2" fmla="*/ 781220 h 1667044"/>
                <a:gd name="connsiteX3" fmla="*/ 1024172 w 1595967"/>
                <a:gd name="connsiteY3" fmla="*/ 213894 h 1667044"/>
                <a:gd name="connsiteX4" fmla="*/ 1144187 w 1595967"/>
                <a:gd name="connsiteY4" fmla="*/ 134805 h 1667044"/>
                <a:gd name="connsiteX5" fmla="*/ 1203521 w 1595967"/>
                <a:gd name="connsiteY5" fmla="*/ 267989 h 1667044"/>
                <a:gd name="connsiteX6" fmla="*/ 1071025 w 1595967"/>
                <a:gd name="connsiteY6" fmla="*/ 804936 h 1667044"/>
                <a:gd name="connsiteX7" fmla="*/ 1070236 w 1595967"/>
                <a:gd name="connsiteY7" fmla="*/ 992192 h 1667044"/>
                <a:gd name="connsiteX8" fmla="*/ 1177550 w 1595967"/>
                <a:gd name="connsiteY8" fmla="*/ 1036119 h 1667044"/>
                <a:gd name="connsiteX9" fmla="*/ 1394972 w 1595967"/>
                <a:gd name="connsiteY9" fmla="*/ 900179 h 1667044"/>
                <a:gd name="connsiteX10" fmla="*/ 1582722 w 1595967"/>
                <a:gd name="connsiteY10" fmla="*/ 950954 h 1667044"/>
                <a:gd name="connsiteX11" fmla="*/ 1508135 w 1595967"/>
                <a:gd name="connsiteY11" fmla="*/ 1136322 h 1667044"/>
                <a:gd name="connsiteX12" fmla="*/ 1136893 w 1595967"/>
                <a:gd name="connsiteY12" fmla="*/ 1396534 h 1667044"/>
                <a:gd name="connsiteX13" fmla="*/ 728787 w 1595967"/>
                <a:gd name="connsiteY13" fmla="*/ 1667044 h 1667044"/>
                <a:gd name="connsiteX14" fmla="*/ 685924 w 1595967"/>
                <a:gd name="connsiteY14" fmla="*/ 1667044 h 1667044"/>
                <a:gd name="connsiteX15" fmla="*/ 243012 w 1595967"/>
                <a:gd name="connsiteY15" fmla="*/ 1224132 h 1667044"/>
                <a:gd name="connsiteX16" fmla="*/ 243012 w 1595967"/>
                <a:gd name="connsiteY16" fmla="*/ 1081257 h 1667044"/>
                <a:gd name="connsiteX17" fmla="*/ 8288 w 1595967"/>
                <a:gd name="connsiteY17" fmla="*/ 615950 h 1667044"/>
                <a:gd name="connsiteX18" fmla="*/ 38640 w 1595967"/>
                <a:gd name="connsiteY18" fmla="*/ 502675 h 1667044"/>
                <a:gd name="connsiteX19" fmla="*/ 151915 w 1595967"/>
                <a:gd name="connsiteY19" fmla="*/ 533027 h 1667044"/>
                <a:gd name="connsiteX20" fmla="*/ 353195 w 1595967"/>
                <a:gd name="connsiteY20" fmla="*/ 852999 h 1667044"/>
                <a:gd name="connsiteX21" fmla="*/ 221920 w 1595967"/>
                <a:gd name="connsiteY21" fmla="*/ 263600 h 1667044"/>
                <a:gd name="connsiteX22" fmla="*/ 268086 w 1595967"/>
                <a:gd name="connsiteY22" fmla="*/ 126026 h 1667044"/>
                <a:gd name="connsiteX23" fmla="*/ 410048 w 1595967"/>
                <a:gd name="connsiteY23" fmla="*/ 213896 h 1667044"/>
                <a:gd name="connsiteX24" fmla="*/ 586797 w 1595967"/>
                <a:gd name="connsiteY24" fmla="*/ 787807 h 1667044"/>
                <a:gd name="connsiteX25" fmla="*/ 620650 w 1595967"/>
                <a:gd name="connsiteY25" fmla="*/ 110942 h 1667044"/>
                <a:gd name="connsiteX26" fmla="*/ 711834 w 1595967"/>
                <a:gd name="connsiteY26" fmla="*/ 2 h 1667044"/>
                <a:gd name="connsiteX0" fmla="*/ 711728 w 1595861"/>
                <a:gd name="connsiteY0" fmla="*/ 2 h 1667044"/>
                <a:gd name="connsiteX1" fmla="*/ 811692 w 1595861"/>
                <a:gd name="connsiteY1" fmla="*/ 113136 h 1667044"/>
                <a:gd name="connsiteX2" fmla="*/ 847319 w 1595861"/>
                <a:gd name="connsiteY2" fmla="*/ 781220 h 1667044"/>
                <a:gd name="connsiteX3" fmla="*/ 1024066 w 1595861"/>
                <a:gd name="connsiteY3" fmla="*/ 213894 h 1667044"/>
                <a:gd name="connsiteX4" fmla="*/ 1144081 w 1595861"/>
                <a:gd name="connsiteY4" fmla="*/ 134805 h 1667044"/>
                <a:gd name="connsiteX5" fmla="*/ 1203415 w 1595861"/>
                <a:gd name="connsiteY5" fmla="*/ 267989 h 1667044"/>
                <a:gd name="connsiteX6" fmla="*/ 1070919 w 1595861"/>
                <a:gd name="connsiteY6" fmla="*/ 804936 h 1667044"/>
                <a:gd name="connsiteX7" fmla="*/ 1070130 w 1595861"/>
                <a:gd name="connsiteY7" fmla="*/ 992192 h 1667044"/>
                <a:gd name="connsiteX8" fmla="*/ 1177444 w 1595861"/>
                <a:gd name="connsiteY8" fmla="*/ 1036119 h 1667044"/>
                <a:gd name="connsiteX9" fmla="*/ 1394866 w 1595861"/>
                <a:gd name="connsiteY9" fmla="*/ 900179 h 1667044"/>
                <a:gd name="connsiteX10" fmla="*/ 1582616 w 1595861"/>
                <a:gd name="connsiteY10" fmla="*/ 950954 h 1667044"/>
                <a:gd name="connsiteX11" fmla="*/ 1508029 w 1595861"/>
                <a:gd name="connsiteY11" fmla="*/ 1136322 h 1667044"/>
                <a:gd name="connsiteX12" fmla="*/ 1136787 w 1595861"/>
                <a:gd name="connsiteY12" fmla="*/ 1396534 h 1667044"/>
                <a:gd name="connsiteX13" fmla="*/ 728681 w 1595861"/>
                <a:gd name="connsiteY13" fmla="*/ 1667044 h 1667044"/>
                <a:gd name="connsiteX14" fmla="*/ 685818 w 1595861"/>
                <a:gd name="connsiteY14" fmla="*/ 1667044 h 1667044"/>
                <a:gd name="connsiteX15" fmla="*/ 242906 w 1595861"/>
                <a:gd name="connsiteY15" fmla="*/ 1224132 h 1667044"/>
                <a:gd name="connsiteX16" fmla="*/ 242906 w 1595861"/>
                <a:gd name="connsiteY16" fmla="*/ 1081257 h 1667044"/>
                <a:gd name="connsiteX17" fmla="*/ 8182 w 1595861"/>
                <a:gd name="connsiteY17" fmla="*/ 615950 h 1667044"/>
                <a:gd name="connsiteX18" fmla="*/ 38534 w 1595861"/>
                <a:gd name="connsiteY18" fmla="*/ 502675 h 1667044"/>
                <a:gd name="connsiteX19" fmla="*/ 147418 w 1595861"/>
                <a:gd name="connsiteY19" fmla="*/ 537418 h 1667044"/>
                <a:gd name="connsiteX20" fmla="*/ 353089 w 1595861"/>
                <a:gd name="connsiteY20" fmla="*/ 852999 h 1667044"/>
                <a:gd name="connsiteX21" fmla="*/ 221814 w 1595861"/>
                <a:gd name="connsiteY21" fmla="*/ 263600 h 1667044"/>
                <a:gd name="connsiteX22" fmla="*/ 267980 w 1595861"/>
                <a:gd name="connsiteY22" fmla="*/ 126026 h 1667044"/>
                <a:gd name="connsiteX23" fmla="*/ 409942 w 1595861"/>
                <a:gd name="connsiteY23" fmla="*/ 213896 h 1667044"/>
                <a:gd name="connsiteX24" fmla="*/ 586691 w 1595861"/>
                <a:gd name="connsiteY24" fmla="*/ 787807 h 1667044"/>
                <a:gd name="connsiteX25" fmla="*/ 620544 w 1595861"/>
                <a:gd name="connsiteY25" fmla="*/ 110942 h 1667044"/>
                <a:gd name="connsiteX26" fmla="*/ 711728 w 1595861"/>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9695 w 1598112"/>
                <a:gd name="connsiteY8" fmla="*/ 1036119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0916 w 1598112"/>
                <a:gd name="connsiteY8" fmla="*/ 1029534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87883"/>
                <a:gd name="connsiteY0" fmla="*/ 2 h 1667044"/>
                <a:gd name="connsiteX1" fmla="*/ 813943 w 1587883"/>
                <a:gd name="connsiteY1" fmla="*/ 113136 h 1667044"/>
                <a:gd name="connsiteX2" fmla="*/ 849570 w 1587883"/>
                <a:gd name="connsiteY2" fmla="*/ 781220 h 1667044"/>
                <a:gd name="connsiteX3" fmla="*/ 1026317 w 1587883"/>
                <a:gd name="connsiteY3" fmla="*/ 213894 h 1667044"/>
                <a:gd name="connsiteX4" fmla="*/ 1146332 w 1587883"/>
                <a:gd name="connsiteY4" fmla="*/ 134805 h 1667044"/>
                <a:gd name="connsiteX5" fmla="*/ 1205666 w 1587883"/>
                <a:gd name="connsiteY5" fmla="*/ 267989 h 1667044"/>
                <a:gd name="connsiteX6" fmla="*/ 1073170 w 1587883"/>
                <a:gd name="connsiteY6" fmla="*/ 804936 h 1667044"/>
                <a:gd name="connsiteX7" fmla="*/ 1072381 w 1587883"/>
                <a:gd name="connsiteY7" fmla="*/ 992192 h 1667044"/>
                <a:gd name="connsiteX8" fmla="*/ 1170916 w 1587883"/>
                <a:gd name="connsiteY8" fmla="*/ 1029534 h 1667044"/>
                <a:gd name="connsiteX9" fmla="*/ 1397117 w 1587883"/>
                <a:gd name="connsiteY9" fmla="*/ 900179 h 1667044"/>
                <a:gd name="connsiteX10" fmla="*/ 1584867 w 1587883"/>
                <a:gd name="connsiteY10" fmla="*/ 950954 h 1667044"/>
                <a:gd name="connsiteX11" fmla="*/ 1490526 w 1587883"/>
                <a:gd name="connsiteY11" fmla="*/ 1120958 h 1667044"/>
                <a:gd name="connsiteX12" fmla="*/ 1139038 w 1587883"/>
                <a:gd name="connsiteY12" fmla="*/ 1396534 h 1667044"/>
                <a:gd name="connsiteX13" fmla="*/ 730932 w 1587883"/>
                <a:gd name="connsiteY13" fmla="*/ 1667044 h 1667044"/>
                <a:gd name="connsiteX14" fmla="*/ 688069 w 1587883"/>
                <a:gd name="connsiteY14" fmla="*/ 1667044 h 1667044"/>
                <a:gd name="connsiteX15" fmla="*/ 245157 w 1587883"/>
                <a:gd name="connsiteY15" fmla="*/ 1224132 h 1667044"/>
                <a:gd name="connsiteX16" fmla="*/ 245157 w 1587883"/>
                <a:gd name="connsiteY16" fmla="*/ 1081257 h 1667044"/>
                <a:gd name="connsiteX17" fmla="*/ 10433 w 1587883"/>
                <a:gd name="connsiteY17" fmla="*/ 615950 h 1667044"/>
                <a:gd name="connsiteX18" fmla="*/ 40785 w 1587883"/>
                <a:gd name="connsiteY18" fmla="*/ 502675 h 1667044"/>
                <a:gd name="connsiteX19" fmla="*/ 149669 w 1587883"/>
                <a:gd name="connsiteY19" fmla="*/ 537418 h 1667044"/>
                <a:gd name="connsiteX20" fmla="*/ 355340 w 1587883"/>
                <a:gd name="connsiteY20" fmla="*/ 852999 h 1667044"/>
                <a:gd name="connsiteX21" fmla="*/ 224065 w 1587883"/>
                <a:gd name="connsiteY21" fmla="*/ 263600 h 1667044"/>
                <a:gd name="connsiteX22" fmla="*/ 270231 w 1587883"/>
                <a:gd name="connsiteY22" fmla="*/ 126026 h 1667044"/>
                <a:gd name="connsiteX23" fmla="*/ 412193 w 1587883"/>
                <a:gd name="connsiteY23" fmla="*/ 213896 h 1667044"/>
                <a:gd name="connsiteX24" fmla="*/ 588942 w 1587883"/>
                <a:gd name="connsiteY24" fmla="*/ 787807 h 1667044"/>
                <a:gd name="connsiteX25" fmla="*/ 622795 w 1587883"/>
                <a:gd name="connsiteY25" fmla="*/ 110942 h 1667044"/>
                <a:gd name="connsiteX26" fmla="*/ 713979 w 1587883"/>
                <a:gd name="connsiteY26" fmla="*/ 2 h 1667044"/>
                <a:gd name="connsiteX0" fmla="*/ 713979 w 1555959"/>
                <a:gd name="connsiteY0" fmla="*/ 2 h 1667044"/>
                <a:gd name="connsiteX1" fmla="*/ 813943 w 1555959"/>
                <a:gd name="connsiteY1" fmla="*/ 113136 h 1667044"/>
                <a:gd name="connsiteX2" fmla="*/ 849570 w 1555959"/>
                <a:gd name="connsiteY2" fmla="*/ 781220 h 1667044"/>
                <a:gd name="connsiteX3" fmla="*/ 1026317 w 1555959"/>
                <a:gd name="connsiteY3" fmla="*/ 213894 h 1667044"/>
                <a:gd name="connsiteX4" fmla="*/ 1146332 w 1555959"/>
                <a:gd name="connsiteY4" fmla="*/ 134805 h 1667044"/>
                <a:gd name="connsiteX5" fmla="*/ 1205666 w 1555959"/>
                <a:gd name="connsiteY5" fmla="*/ 267989 h 1667044"/>
                <a:gd name="connsiteX6" fmla="*/ 1073170 w 1555959"/>
                <a:gd name="connsiteY6" fmla="*/ 804936 h 1667044"/>
                <a:gd name="connsiteX7" fmla="*/ 1072381 w 1555959"/>
                <a:gd name="connsiteY7" fmla="*/ 992192 h 1667044"/>
                <a:gd name="connsiteX8" fmla="*/ 1170916 w 1555959"/>
                <a:gd name="connsiteY8" fmla="*/ 1029534 h 1667044"/>
                <a:gd name="connsiteX9" fmla="*/ 1397117 w 1555959"/>
                <a:gd name="connsiteY9" fmla="*/ 900179 h 1667044"/>
                <a:gd name="connsiteX10" fmla="*/ 1549748 w 1555959"/>
                <a:gd name="connsiteY10" fmla="*/ 935590 h 1667044"/>
                <a:gd name="connsiteX11" fmla="*/ 1490526 w 1555959"/>
                <a:gd name="connsiteY11" fmla="*/ 1120958 h 1667044"/>
                <a:gd name="connsiteX12" fmla="*/ 1139038 w 1555959"/>
                <a:gd name="connsiteY12" fmla="*/ 1396534 h 1667044"/>
                <a:gd name="connsiteX13" fmla="*/ 730932 w 1555959"/>
                <a:gd name="connsiteY13" fmla="*/ 1667044 h 1667044"/>
                <a:gd name="connsiteX14" fmla="*/ 688069 w 1555959"/>
                <a:gd name="connsiteY14" fmla="*/ 1667044 h 1667044"/>
                <a:gd name="connsiteX15" fmla="*/ 245157 w 1555959"/>
                <a:gd name="connsiteY15" fmla="*/ 1224132 h 1667044"/>
                <a:gd name="connsiteX16" fmla="*/ 245157 w 1555959"/>
                <a:gd name="connsiteY16" fmla="*/ 1081257 h 1667044"/>
                <a:gd name="connsiteX17" fmla="*/ 10433 w 1555959"/>
                <a:gd name="connsiteY17" fmla="*/ 615950 h 1667044"/>
                <a:gd name="connsiteX18" fmla="*/ 40785 w 1555959"/>
                <a:gd name="connsiteY18" fmla="*/ 502675 h 1667044"/>
                <a:gd name="connsiteX19" fmla="*/ 149669 w 1555959"/>
                <a:gd name="connsiteY19" fmla="*/ 537418 h 1667044"/>
                <a:gd name="connsiteX20" fmla="*/ 355340 w 1555959"/>
                <a:gd name="connsiteY20" fmla="*/ 852999 h 1667044"/>
                <a:gd name="connsiteX21" fmla="*/ 224065 w 1555959"/>
                <a:gd name="connsiteY21" fmla="*/ 263600 h 1667044"/>
                <a:gd name="connsiteX22" fmla="*/ 270231 w 1555959"/>
                <a:gd name="connsiteY22" fmla="*/ 126026 h 1667044"/>
                <a:gd name="connsiteX23" fmla="*/ 412193 w 1555959"/>
                <a:gd name="connsiteY23" fmla="*/ 213896 h 1667044"/>
                <a:gd name="connsiteX24" fmla="*/ 588942 w 1555959"/>
                <a:gd name="connsiteY24" fmla="*/ 787807 h 1667044"/>
                <a:gd name="connsiteX25" fmla="*/ 622795 w 1555959"/>
                <a:gd name="connsiteY25" fmla="*/ 110942 h 1667044"/>
                <a:gd name="connsiteX26" fmla="*/ 713979 w 1555959"/>
                <a:gd name="connsiteY26" fmla="*/ 2 h 1667044"/>
                <a:gd name="connsiteX0" fmla="*/ 713979 w 1561641"/>
                <a:gd name="connsiteY0" fmla="*/ 2 h 1667044"/>
                <a:gd name="connsiteX1" fmla="*/ 813943 w 1561641"/>
                <a:gd name="connsiteY1" fmla="*/ 113136 h 1667044"/>
                <a:gd name="connsiteX2" fmla="*/ 849570 w 1561641"/>
                <a:gd name="connsiteY2" fmla="*/ 781220 h 1667044"/>
                <a:gd name="connsiteX3" fmla="*/ 1026317 w 1561641"/>
                <a:gd name="connsiteY3" fmla="*/ 213894 h 1667044"/>
                <a:gd name="connsiteX4" fmla="*/ 1146332 w 1561641"/>
                <a:gd name="connsiteY4" fmla="*/ 134805 h 1667044"/>
                <a:gd name="connsiteX5" fmla="*/ 1205666 w 1561641"/>
                <a:gd name="connsiteY5" fmla="*/ 267989 h 1667044"/>
                <a:gd name="connsiteX6" fmla="*/ 1073170 w 1561641"/>
                <a:gd name="connsiteY6" fmla="*/ 804936 h 1667044"/>
                <a:gd name="connsiteX7" fmla="*/ 1072381 w 1561641"/>
                <a:gd name="connsiteY7" fmla="*/ 992192 h 1667044"/>
                <a:gd name="connsiteX8" fmla="*/ 1170916 w 1561641"/>
                <a:gd name="connsiteY8" fmla="*/ 1029534 h 1667044"/>
                <a:gd name="connsiteX9" fmla="*/ 1397117 w 1561641"/>
                <a:gd name="connsiteY9" fmla="*/ 900179 h 1667044"/>
                <a:gd name="connsiteX10" fmla="*/ 1549748 w 1561641"/>
                <a:gd name="connsiteY10" fmla="*/ 935590 h 1667044"/>
                <a:gd name="connsiteX11" fmla="*/ 1490526 w 1561641"/>
                <a:gd name="connsiteY11" fmla="*/ 1120958 h 1667044"/>
                <a:gd name="connsiteX12" fmla="*/ 1139038 w 1561641"/>
                <a:gd name="connsiteY12" fmla="*/ 1396534 h 1667044"/>
                <a:gd name="connsiteX13" fmla="*/ 730932 w 1561641"/>
                <a:gd name="connsiteY13" fmla="*/ 1667044 h 1667044"/>
                <a:gd name="connsiteX14" fmla="*/ 688069 w 1561641"/>
                <a:gd name="connsiteY14" fmla="*/ 1667044 h 1667044"/>
                <a:gd name="connsiteX15" fmla="*/ 245157 w 1561641"/>
                <a:gd name="connsiteY15" fmla="*/ 1224132 h 1667044"/>
                <a:gd name="connsiteX16" fmla="*/ 245157 w 1561641"/>
                <a:gd name="connsiteY16" fmla="*/ 1081257 h 1667044"/>
                <a:gd name="connsiteX17" fmla="*/ 10433 w 1561641"/>
                <a:gd name="connsiteY17" fmla="*/ 615950 h 1667044"/>
                <a:gd name="connsiteX18" fmla="*/ 40785 w 1561641"/>
                <a:gd name="connsiteY18" fmla="*/ 502675 h 1667044"/>
                <a:gd name="connsiteX19" fmla="*/ 149669 w 1561641"/>
                <a:gd name="connsiteY19" fmla="*/ 537418 h 1667044"/>
                <a:gd name="connsiteX20" fmla="*/ 355340 w 1561641"/>
                <a:gd name="connsiteY20" fmla="*/ 852999 h 1667044"/>
                <a:gd name="connsiteX21" fmla="*/ 224065 w 1561641"/>
                <a:gd name="connsiteY21" fmla="*/ 263600 h 1667044"/>
                <a:gd name="connsiteX22" fmla="*/ 270231 w 1561641"/>
                <a:gd name="connsiteY22" fmla="*/ 126026 h 1667044"/>
                <a:gd name="connsiteX23" fmla="*/ 412193 w 1561641"/>
                <a:gd name="connsiteY23" fmla="*/ 213896 h 1667044"/>
                <a:gd name="connsiteX24" fmla="*/ 588942 w 1561641"/>
                <a:gd name="connsiteY24" fmla="*/ 787807 h 1667044"/>
                <a:gd name="connsiteX25" fmla="*/ 622795 w 1561641"/>
                <a:gd name="connsiteY25" fmla="*/ 110942 h 1667044"/>
                <a:gd name="connsiteX26" fmla="*/ 713979 w 1561641"/>
                <a:gd name="connsiteY26" fmla="*/ 2 h 1667044"/>
                <a:gd name="connsiteX0" fmla="*/ 713979 w 1557053"/>
                <a:gd name="connsiteY0" fmla="*/ 2 h 1667044"/>
                <a:gd name="connsiteX1" fmla="*/ 813943 w 1557053"/>
                <a:gd name="connsiteY1" fmla="*/ 113136 h 1667044"/>
                <a:gd name="connsiteX2" fmla="*/ 849570 w 1557053"/>
                <a:gd name="connsiteY2" fmla="*/ 781220 h 1667044"/>
                <a:gd name="connsiteX3" fmla="*/ 1026317 w 1557053"/>
                <a:gd name="connsiteY3" fmla="*/ 213894 h 1667044"/>
                <a:gd name="connsiteX4" fmla="*/ 1146332 w 1557053"/>
                <a:gd name="connsiteY4" fmla="*/ 134805 h 1667044"/>
                <a:gd name="connsiteX5" fmla="*/ 1205666 w 1557053"/>
                <a:gd name="connsiteY5" fmla="*/ 267989 h 1667044"/>
                <a:gd name="connsiteX6" fmla="*/ 1073170 w 1557053"/>
                <a:gd name="connsiteY6" fmla="*/ 804936 h 1667044"/>
                <a:gd name="connsiteX7" fmla="*/ 1072381 w 1557053"/>
                <a:gd name="connsiteY7" fmla="*/ 992192 h 1667044"/>
                <a:gd name="connsiteX8" fmla="*/ 1170916 w 1557053"/>
                <a:gd name="connsiteY8" fmla="*/ 1029534 h 1667044"/>
                <a:gd name="connsiteX9" fmla="*/ 1381753 w 1557053"/>
                <a:gd name="connsiteY9" fmla="*/ 913349 h 1667044"/>
                <a:gd name="connsiteX10" fmla="*/ 1549748 w 1557053"/>
                <a:gd name="connsiteY10" fmla="*/ 935590 h 1667044"/>
                <a:gd name="connsiteX11" fmla="*/ 1490526 w 1557053"/>
                <a:gd name="connsiteY11" fmla="*/ 1120958 h 1667044"/>
                <a:gd name="connsiteX12" fmla="*/ 1139038 w 1557053"/>
                <a:gd name="connsiteY12" fmla="*/ 1396534 h 1667044"/>
                <a:gd name="connsiteX13" fmla="*/ 730932 w 1557053"/>
                <a:gd name="connsiteY13" fmla="*/ 1667044 h 1667044"/>
                <a:gd name="connsiteX14" fmla="*/ 688069 w 1557053"/>
                <a:gd name="connsiteY14" fmla="*/ 1667044 h 1667044"/>
                <a:gd name="connsiteX15" fmla="*/ 245157 w 1557053"/>
                <a:gd name="connsiteY15" fmla="*/ 1224132 h 1667044"/>
                <a:gd name="connsiteX16" fmla="*/ 245157 w 1557053"/>
                <a:gd name="connsiteY16" fmla="*/ 1081257 h 1667044"/>
                <a:gd name="connsiteX17" fmla="*/ 10433 w 1557053"/>
                <a:gd name="connsiteY17" fmla="*/ 615950 h 1667044"/>
                <a:gd name="connsiteX18" fmla="*/ 40785 w 1557053"/>
                <a:gd name="connsiteY18" fmla="*/ 502675 h 1667044"/>
                <a:gd name="connsiteX19" fmla="*/ 149669 w 1557053"/>
                <a:gd name="connsiteY19" fmla="*/ 537418 h 1667044"/>
                <a:gd name="connsiteX20" fmla="*/ 355340 w 1557053"/>
                <a:gd name="connsiteY20" fmla="*/ 852999 h 1667044"/>
                <a:gd name="connsiteX21" fmla="*/ 224065 w 1557053"/>
                <a:gd name="connsiteY21" fmla="*/ 263600 h 1667044"/>
                <a:gd name="connsiteX22" fmla="*/ 270231 w 1557053"/>
                <a:gd name="connsiteY22" fmla="*/ 126026 h 1667044"/>
                <a:gd name="connsiteX23" fmla="*/ 412193 w 1557053"/>
                <a:gd name="connsiteY23" fmla="*/ 213896 h 1667044"/>
                <a:gd name="connsiteX24" fmla="*/ 588942 w 1557053"/>
                <a:gd name="connsiteY24" fmla="*/ 787807 h 1667044"/>
                <a:gd name="connsiteX25" fmla="*/ 622795 w 1557053"/>
                <a:gd name="connsiteY25" fmla="*/ 110942 h 1667044"/>
                <a:gd name="connsiteX26" fmla="*/ 713979 w 1557053"/>
                <a:gd name="connsiteY26" fmla="*/ 2 h 1667044"/>
                <a:gd name="connsiteX0" fmla="*/ 713979 w 1559893"/>
                <a:gd name="connsiteY0" fmla="*/ 2 h 1667044"/>
                <a:gd name="connsiteX1" fmla="*/ 813943 w 1559893"/>
                <a:gd name="connsiteY1" fmla="*/ 113136 h 1667044"/>
                <a:gd name="connsiteX2" fmla="*/ 849570 w 1559893"/>
                <a:gd name="connsiteY2" fmla="*/ 781220 h 1667044"/>
                <a:gd name="connsiteX3" fmla="*/ 1026317 w 1559893"/>
                <a:gd name="connsiteY3" fmla="*/ 213894 h 1667044"/>
                <a:gd name="connsiteX4" fmla="*/ 1146332 w 1559893"/>
                <a:gd name="connsiteY4" fmla="*/ 134805 h 1667044"/>
                <a:gd name="connsiteX5" fmla="*/ 1205666 w 1559893"/>
                <a:gd name="connsiteY5" fmla="*/ 267989 h 1667044"/>
                <a:gd name="connsiteX6" fmla="*/ 1073170 w 1559893"/>
                <a:gd name="connsiteY6" fmla="*/ 804936 h 1667044"/>
                <a:gd name="connsiteX7" fmla="*/ 1072381 w 1559893"/>
                <a:gd name="connsiteY7" fmla="*/ 992192 h 1667044"/>
                <a:gd name="connsiteX8" fmla="*/ 1170916 w 1559893"/>
                <a:gd name="connsiteY8" fmla="*/ 1029534 h 1667044"/>
                <a:gd name="connsiteX9" fmla="*/ 1381753 w 1559893"/>
                <a:gd name="connsiteY9" fmla="*/ 913349 h 1667044"/>
                <a:gd name="connsiteX10" fmla="*/ 1549748 w 1559893"/>
                <a:gd name="connsiteY10" fmla="*/ 935590 h 1667044"/>
                <a:gd name="connsiteX11" fmla="*/ 1490526 w 1559893"/>
                <a:gd name="connsiteY11" fmla="*/ 1120958 h 1667044"/>
                <a:gd name="connsiteX12" fmla="*/ 1139038 w 1559893"/>
                <a:gd name="connsiteY12" fmla="*/ 1396534 h 1667044"/>
                <a:gd name="connsiteX13" fmla="*/ 730932 w 1559893"/>
                <a:gd name="connsiteY13" fmla="*/ 1667044 h 1667044"/>
                <a:gd name="connsiteX14" fmla="*/ 688069 w 1559893"/>
                <a:gd name="connsiteY14" fmla="*/ 1667044 h 1667044"/>
                <a:gd name="connsiteX15" fmla="*/ 245157 w 1559893"/>
                <a:gd name="connsiteY15" fmla="*/ 1224132 h 1667044"/>
                <a:gd name="connsiteX16" fmla="*/ 245157 w 1559893"/>
                <a:gd name="connsiteY16" fmla="*/ 1081257 h 1667044"/>
                <a:gd name="connsiteX17" fmla="*/ 10433 w 1559893"/>
                <a:gd name="connsiteY17" fmla="*/ 615950 h 1667044"/>
                <a:gd name="connsiteX18" fmla="*/ 40785 w 1559893"/>
                <a:gd name="connsiteY18" fmla="*/ 502675 h 1667044"/>
                <a:gd name="connsiteX19" fmla="*/ 149669 w 1559893"/>
                <a:gd name="connsiteY19" fmla="*/ 537418 h 1667044"/>
                <a:gd name="connsiteX20" fmla="*/ 355340 w 1559893"/>
                <a:gd name="connsiteY20" fmla="*/ 852999 h 1667044"/>
                <a:gd name="connsiteX21" fmla="*/ 224065 w 1559893"/>
                <a:gd name="connsiteY21" fmla="*/ 263600 h 1667044"/>
                <a:gd name="connsiteX22" fmla="*/ 270231 w 1559893"/>
                <a:gd name="connsiteY22" fmla="*/ 126026 h 1667044"/>
                <a:gd name="connsiteX23" fmla="*/ 412193 w 1559893"/>
                <a:gd name="connsiteY23" fmla="*/ 213896 h 1667044"/>
                <a:gd name="connsiteX24" fmla="*/ 588942 w 1559893"/>
                <a:gd name="connsiteY24" fmla="*/ 787807 h 1667044"/>
                <a:gd name="connsiteX25" fmla="*/ 622795 w 1559893"/>
                <a:gd name="connsiteY25" fmla="*/ 110942 h 1667044"/>
                <a:gd name="connsiteX26" fmla="*/ 713979 w 155989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60423" h="1667044">
                  <a:moveTo>
                    <a:pt x="714509" y="2"/>
                  </a:moveTo>
                  <a:cubicBezTo>
                    <a:pt x="770510" y="368"/>
                    <a:pt x="814473" y="53078"/>
                    <a:pt x="814473" y="113136"/>
                  </a:cubicBezTo>
                  <a:cubicBezTo>
                    <a:pt x="820495" y="337294"/>
                    <a:pt x="814704" y="764427"/>
                    <a:pt x="850100" y="781220"/>
                  </a:cubicBezTo>
                  <a:cubicBezTo>
                    <a:pt x="885496" y="798013"/>
                    <a:pt x="972321" y="403734"/>
                    <a:pt x="1026847" y="213894"/>
                  </a:cubicBezTo>
                  <a:cubicBezTo>
                    <a:pt x="1042391" y="155882"/>
                    <a:pt x="1092826" y="121399"/>
                    <a:pt x="1146862" y="134805"/>
                  </a:cubicBezTo>
                  <a:cubicBezTo>
                    <a:pt x="1200898" y="148211"/>
                    <a:pt x="1221740" y="209977"/>
                    <a:pt x="1206196" y="267989"/>
                  </a:cubicBezTo>
                  <a:lnTo>
                    <a:pt x="1073700" y="804936"/>
                  </a:lnTo>
                  <a:cubicBezTo>
                    <a:pt x="1070062" y="858332"/>
                    <a:pt x="1056620" y="954759"/>
                    <a:pt x="1072911" y="992192"/>
                  </a:cubicBezTo>
                  <a:cubicBezTo>
                    <a:pt x="1089202" y="1029625"/>
                    <a:pt x="1146911" y="1045164"/>
                    <a:pt x="1171446" y="1029534"/>
                  </a:cubicBezTo>
                  <a:lnTo>
                    <a:pt x="1382283" y="913349"/>
                  </a:lnTo>
                  <a:cubicBezTo>
                    <a:pt x="1445519" y="876839"/>
                    <a:pt x="1525564" y="892209"/>
                    <a:pt x="1550278" y="935590"/>
                  </a:cubicBezTo>
                  <a:cubicBezTo>
                    <a:pt x="1574992" y="978971"/>
                    <a:pt x="1554292" y="1084449"/>
                    <a:pt x="1491056" y="1120958"/>
                  </a:cubicBezTo>
                  <a:lnTo>
                    <a:pt x="1139568" y="1396534"/>
                  </a:lnTo>
                  <a:cubicBezTo>
                    <a:pt x="1072331" y="1555502"/>
                    <a:pt x="914923" y="1667044"/>
                    <a:pt x="731462" y="1667044"/>
                  </a:cubicBezTo>
                  <a:lnTo>
                    <a:pt x="688599" y="1667044"/>
                  </a:lnTo>
                  <a:cubicBezTo>
                    <a:pt x="443985" y="1667044"/>
                    <a:pt x="245687" y="1468746"/>
                    <a:pt x="245687" y="1224132"/>
                  </a:cubicBezTo>
                  <a:lnTo>
                    <a:pt x="245687" y="1081257"/>
                  </a:lnTo>
                  <a:lnTo>
                    <a:pt x="10963" y="615950"/>
                  </a:lnTo>
                  <a:cubicBezTo>
                    <a:pt x="-11936" y="576289"/>
                    <a:pt x="2746" y="515763"/>
                    <a:pt x="39121" y="498284"/>
                  </a:cubicBezTo>
                  <a:cubicBezTo>
                    <a:pt x="75496" y="480805"/>
                    <a:pt x="97773" y="479031"/>
                    <a:pt x="150199" y="537418"/>
                  </a:cubicBezTo>
                  <a:cubicBezTo>
                    <a:pt x="202625" y="595805"/>
                    <a:pt x="332497" y="872295"/>
                    <a:pt x="355870" y="852999"/>
                  </a:cubicBezTo>
                  <a:cubicBezTo>
                    <a:pt x="379243" y="833703"/>
                    <a:pt x="271280" y="458603"/>
                    <a:pt x="224595" y="263600"/>
                  </a:cubicBezTo>
                  <a:cubicBezTo>
                    <a:pt x="209051" y="205588"/>
                    <a:pt x="230627" y="132115"/>
                    <a:pt x="277346" y="119441"/>
                  </a:cubicBezTo>
                  <a:cubicBezTo>
                    <a:pt x="324065" y="106767"/>
                    <a:pt x="363263" y="105063"/>
                    <a:pt x="412723" y="213896"/>
                  </a:cubicBezTo>
                  <a:cubicBezTo>
                    <a:pt x="467249" y="405932"/>
                    <a:pt x="554372" y="804966"/>
                    <a:pt x="589472" y="787807"/>
                  </a:cubicBezTo>
                  <a:cubicBezTo>
                    <a:pt x="624572" y="770648"/>
                    <a:pt x="614967" y="337296"/>
                    <a:pt x="623325" y="110942"/>
                  </a:cubicBezTo>
                  <a:cubicBezTo>
                    <a:pt x="623325" y="50884"/>
                    <a:pt x="658508" y="-364"/>
                    <a:pt x="714509" y="2"/>
                  </a:cubicBezTo>
                  <a:close/>
                </a:path>
              </a:pathLst>
            </a:custGeom>
            <a:solidFill>
              <a:srgbClr val="FFCC99"/>
            </a:solidFill>
            <a:ln w="19050">
              <a:solidFill>
                <a:sysClr val="windowText" lastClr="000000"/>
              </a:solidFill>
              <a:round/>
              <a:headEnd/>
              <a:tailEn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a typeface="ＭＳ Ｐゴシック" charset="-128"/>
              </a:endParaRPr>
            </a:p>
          </p:txBody>
        </p:sp>
      </p:grpSp>
      <p:sp>
        <p:nvSpPr>
          <p:cNvPr id="138" name="星: 12 pt 137">
            <a:extLst>
              <a:ext uri="{FF2B5EF4-FFF2-40B4-BE49-F238E27FC236}">
                <a16:creationId xmlns:a16="http://schemas.microsoft.com/office/drawing/2014/main" id="{EDCC7025-EE39-63EF-110E-ED53EE5713FC}"/>
              </a:ext>
            </a:extLst>
          </p:cNvPr>
          <p:cNvSpPr/>
          <p:nvPr/>
        </p:nvSpPr>
        <p:spPr>
          <a:xfrm>
            <a:off x="8052773" y="3419476"/>
            <a:ext cx="1538902" cy="738600"/>
          </a:xfrm>
          <a:prstGeom prst="star12">
            <a:avLst/>
          </a:pr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40" name="テキスト ボックス 139">
            <a:extLst>
              <a:ext uri="{FF2B5EF4-FFF2-40B4-BE49-F238E27FC236}">
                <a16:creationId xmlns:a16="http://schemas.microsoft.com/office/drawing/2014/main" id="{F3488A39-4F93-2E4B-6F32-7B54CCFF9ADB}"/>
              </a:ext>
            </a:extLst>
          </p:cNvPr>
          <p:cNvSpPr txBox="1"/>
          <p:nvPr/>
        </p:nvSpPr>
        <p:spPr>
          <a:xfrm>
            <a:off x="8127593" y="3627698"/>
            <a:ext cx="1371825" cy="400110"/>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えっ</a:t>
            </a:r>
            <a:r>
              <a:rPr lang="en-US" altLang="ja-JP" sz="2000" b="1" dirty="0">
                <a:latin typeface="メイリオ" panose="020B0604030504040204" pitchFamily="50" charset="-128"/>
                <a:ea typeface="メイリオ" panose="020B0604030504040204" pitchFamily="50" charset="-128"/>
              </a:rPr>
              <a:t>!?</a:t>
            </a:r>
          </a:p>
        </p:txBody>
      </p:sp>
      <p:sp>
        <p:nvSpPr>
          <p:cNvPr id="144" name="フリーフォーム: 図形 143">
            <a:extLst>
              <a:ext uri="{FF2B5EF4-FFF2-40B4-BE49-F238E27FC236}">
                <a16:creationId xmlns:a16="http://schemas.microsoft.com/office/drawing/2014/main" id="{AE7789A9-2B01-B1DB-DEF4-440BA4E86133}"/>
              </a:ext>
            </a:extLst>
          </p:cNvPr>
          <p:cNvSpPr/>
          <p:nvPr/>
        </p:nvSpPr>
        <p:spPr>
          <a:xfrm>
            <a:off x="5133019" y="2037557"/>
            <a:ext cx="3111637" cy="1454966"/>
          </a:xfrm>
          <a:custGeom>
            <a:avLst/>
            <a:gdLst>
              <a:gd name="connsiteX0" fmla="*/ 196329 w 3111637"/>
              <a:gd name="connsiteY0" fmla="*/ 0 h 1454966"/>
              <a:gd name="connsiteX1" fmla="*/ 2915308 w 3111637"/>
              <a:gd name="connsiteY1" fmla="*/ 0 h 1454966"/>
              <a:gd name="connsiteX2" fmla="*/ 3111637 w 3111637"/>
              <a:gd name="connsiteY2" fmla="*/ 196329 h 1454966"/>
              <a:gd name="connsiteX3" fmla="*/ 3111637 w 3111637"/>
              <a:gd name="connsiteY3" fmla="*/ 981624 h 1454966"/>
              <a:gd name="connsiteX4" fmla="*/ 2915308 w 3111637"/>
              <a:gd name="connsiteY4" fmla="*/ 1177953 h 1454966"/>
              <a:gd name="connsiteX5" fmla="*/ 1288968 w 3111637"/>
              <a:gd name="connsiteY5" fmla="*/ 1177953 h 1454966"/>
              <a:gd name="connsiteX6" fmla="*/ 1304050 w 3111637"/>
              <a:gd name="connsiteY6" fmla="*/ 1232572 h 1454966"/>
              <a:gd name="connsiteX7" fmla="*/ 1445091 w 3111637"/>
              <a:gd name="connsiteY7" fmla="*/ 1454966 h 1454966"/>
              <a:gd name="connsiteX8" fmla="*/ 1127311 w 3111637"/>
              <a:gd name="connsiteY8" fmla="*/ 1232618 h 1454966"/>
              <a:gd name="connsiteX9" fmla="*/ 1104764 w 3111637"/>
              <a:gd name="connsiteY9" fmla="*/ 1177953 h 1454966"/>
              <a:gd name="connsiteX10" fmla="*/ 196329 w 3111637"/>
              <a:gd name="connsiteY10" fmla="*/ 1177953 h 1454966"/>
              <a:gd name="connsiteX11" fmla="*/ 0 w 3111637"/>
              <a:gd name="connsiteY11" fmla="*/ 981624 h 1454966"/>
              <a:gd name="connsiteX12" fmla="*/ 0 w 3111637"/>
              <a:gd name="connsiteY12" fmla="*/ 196329 h 1454966"/>
              <a:gd name="connsiteX13" fmla="*/ 196329 w 3111637"/>
              <a:gd name="connsiteY13" fmla="*/ 0 h 145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11637" h="1454966">
                <a:moveTo>
                  <a:pt x="196329" y="0"/>
                </a:moveTo>
                <a:lnTo>
                  <a:pt x="2915308" y="0"/>
                </a:lnTo>
                <a:cubicBezTo>
                  <a:pt x="3023738" y="0"/>
                  <a:pt x="3111637" y="87899"/>
                  <a:pt x="3111637" y="196329"/>
                </a:cubicBezTo>
                <a:lnTo>
                  <a:pt x="3111637" y="981624"/>
                </a:lnTo>
                <a:cubicBezTo>
                  <a:pt x="3111637" y="1090054"/>
                  <a:pt x="3023738" y="1177953"/>
                  <a:pt x="2915308" y="1177953"/>
                </a:cubicBezTo>
                <a:lnTo>
                  <a:pt x="1288968" y="1177953"/>
                </a:lnTo>
                <a:lnTo>
                  <a:pt x="1304050" y="1232572"/>
                </a:lnTo>
                <a:cubicBezTo>
                  <a:pt x="1336876" y="1318966"/>
                  <a:pt x="1384779" y="1395440"/>
                  <a:pt x="1445091" y="1454966"/>
                </a:cubicBezTo>
                <a:cubicBezTo>
                  <a:pt x="1312809" y="1454966"/>
                  <a:pt x="1196180" y="1366767"/>
                  <a:pt x="1127311" y="1232618"/>
                </a:cubicBezTo>
                <a:lnTo>
                  <a:pt x="1104764" y="1177953"/>
                </a:lnTo>
                <a:lnTo>
                  <a:pt x="196329" y="1177953"/>
                </a:lnTo>
                <a:cubicBezTo>
                  <a:pt x="87899" y="1177953"/>
                  <a:pt x="0" y="1090054"/>
                  <a:pt x="0" y="981624"/>
                </a:cubicBezTo>
                <a:lnTo>
                  <a:pt x="0" y="196329"/>
                </a:lnTo>
                <a:cubicBezTo>
                  <a:pt x="0" y="87899"/>
                  <a:pt x="87899" y="0"/>
                  <a:pt x="196329"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42" name="テキスト ボックス 141">
            <a:extLst>
              <a:ext uri="{FF2B5EF4-FFF2-40B4-BE49-F238E27FC236}">
                <a16:creationId xmlns:a16="http://schemas.microsoft.com/office/drawing/2014/main" id="{CE46988C-D2CA-4642-0902-4426ADBADE56}"/>
              </a:ext>
            </a:extLst>
          </p:cNvPr>
          <p:cNvSpPr txBox="1"/>
          <p:nvPr/>
        </p:nvSpPr>
        <p:spPr>
          <a:xfrm>
            <a:off x="5268036" y="2149306"/>
            <a:ext cx="270029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明日の会議資料は</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にアップすれば</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みんな見れるよね</a:t>
            </a:r>
            <a:endParaRPr lang="en-US" altLang="ja-JP"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27704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47E27-4272-F019-D3EC-1C1031633719}"/>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B09F21CE-D251-6B7F-6796-F25E9F85D072}"/>
              </a:ext>
            </a:extLst>
          </p:cNvPr>
          <p:cNvSpPr/>
          <p:nvPr/>
        </p:nvSpPr>
        <p:spPr>
          <a:xfrm>
            <a:off x="209005" y="169817"/>
            <a:ext cx="9469519" cy="1700543"/>
          </a:xfrm>
          <a:prstGeom prst="roundRect">
            <a:avLst>
              <a:gd name="adj" fmla="val 14028"/>
            </a:avLst>
          </a:prstGeom>
          <a:solidFill>
            <a:schemeClr val="bg1"/>
          </a:solidFill>
          <a:ln w="76200">
            <a:solidFill>
              <a:srgbClr val="FF6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5">
            <a:extLst>
              <a:ext uri="{FF2B5EF4-FFF2-40B4-BE49-F238E27FC236}">
                <a16:creationId xmlns:a16="http://schemas.microsoft.com/office/drawing/2014/main" id="{37A8A468-6146-B08D-C31E-5159A011A3A7}"/>
              </a:ext>
            </a:extLst>
          </p:cNvPr>
          <p:cNvSpPr txBox="1"/>
          <p:nvPr/>
        </p:nvSpPr>
        <p:spPr>
          <a:xfrm>
            <a:off x="621200" y="438150"/>
            <a:ext cx="8652279" cy="1157634"/>
          </a:xfrm>
          <a:prstGeom prst="rect">
            <a:avLst/>
          </a:prstGeom>
          <a:noFill/>
        </p:spPr>
        <p:txBody>
          <a:bodyPr wrap="none" rtlCol="0">
            <a:prstTxWarp prst="textPlain">
              <a:avLst/>
            </a:prstTxWarp>
            <a:spAutoFit/>
          </a:bodyPr>
          <a:lstStyle/>
          <a:p>
            <a:pPr algn="ctr"/>
            <a:r>
              <a:rPr lang="en-US" altLang="ja-JP" b="1" dirty="0">
                <a:solidFill>
                  <a:srgbClr val="FF6600"/>
                </a:solidFill>
                <a:latin typeface="メイリオ" panose="020B0604030504040204" pitchFamily="50" charset="-128"/>
                <a:ea typeface="メイリオ" panose="020B0604030504040204" pitchFamily="50" charset="-128"/>
              </a:rPr>
              <a:t>SNS</a:t>
            </a:r>
            <a:r>
              <a:rPr lang="ja-JP" altLang="en-US" b="1" dirty="0">
                <a:solidFill>
                  <a:srgbClr val="FF6600"/>
                </a:solidFill>
                <a:latin typeface="メイリオ" panose="020B0604030504040204" pitchFamily="50" charset="-128"/>
                <a:ea typeface="メイリオ" panose="020B0604030504040204" pitchFamily="50" charset="-128"/>
              </a:rPr>
              <a:t>への投稿が「情報漏えい」に</a:t>
            </a:r>
            <a:endParaRPr lang="en-US" altLang="ja-JP" b="1" dirty="0">
              <a:solidFill>
                <a:srgbClr val="FF6600"/>
              </a:solidFill>
              <a:latin typeface="メイリオ" panose="020B0604030504040204" pitchFamily="50" charset="-128"/>
              <a:ea typeface="メイリオ" panose="020B0604030504040204" pitchFamily="50" charset="-128"/>
            </a:endParaRPr>
          </a:p>
          <a:p>
            <a:pPr algn="ctr"/>
            <a:r>
              <a:rPr lang="ja-JP" altLang="en-US" b="1" dirty="0">
                <a:solidFill>
                  <a:srgbClr val="FF6600"/>
                </a:solidFill>
                <a:latin typeface="メイリオ" panose="020B0604030504040204" pitchFamily="50" charset="-128"/>
                <a:ea typeface="メイリオ" panose="020B0604030504040204" pitchFamily="50" charset="-128"/>
              </a:rPr>
              <a:t>つながることがあります</a:t>
            </a:r>
            <a:endParaRPr lang="en-US" altLang="ja-JP" b="1" dirty="0">
              <a:solidFill>
                <a:srgbClr val="FF6600"/>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6A1DDD56-560B-1D2F-B060-D54010D48E15}"/>
              </a:ext>
            </a:extLst>
          </p:cNvPr>
          <p:cNvSpPr txBox="1"/>
          <p:nvPr/>
        </p:nvSpPr>
        <p:spPr>
          <a:xfrm>
            <a:off x="428433" y="2076206"/>
            <a:ext cx="4436878" cy="3877985"/>
          </a:xfrm>
          <a:prstGeom prst="rect">
            <a:avLst/>
          </a:prstGeom>
          <a:noFill/>
        </p:spPr>
        <p:txBody>
          <a:bodyPr wrap="square" rtlCol="0">
            <a:spAutoFit/>
          </a:bodyPr>
          <a:lstStyle/>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社内の資料や画面が写り込んだ写真をうっかり投稿していませんか？</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勤務先や業務内容を公開することで予期せぬリスクが生じる場合があります。</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社外秘、個人情報、顧客情報は絶対に投稿しないでください。</a:t>
            </a:r>
          </a:p>
        </p:txBody>
      </p:sp>
      <p:sp>
        <p:nvSpPr>
          <p:cNvPr id="59" name="テキスト ボックス 58">
            <a:extLst>
              <a:ext uri="{FF2B5EF4-FFF2-40B4-BE49-F238E27FC236}">
                <a16:creationId xmlns:a16="http://schemas.microsoft.com/office/drawing/2014/main" id="{8F74450D-2916-E7F7-BEE0-0D9FD9D458F8}"/>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en-US" altLang="ja-JP" b="1" dirty="0">
                <a:solidFill>
                  <a:srgbClr val="FF0000"/>
                </a:solidFill>
                <a:latin typeface="メイリオ" panose="020B0604030504040204" pitchFamily="50" charset="-128"/>
                <a:ea typeface="メイリオ" panose="020B0604030504040204" pitchFamily="50" charset="-128"/>
              </a:rPr>
              <a:t>SNS</a:t>
            </a:r>
            <a:r>
              <a:rPr lang="ja-JP" altLang="en-US" b="1" dirty="0">
                <a:solidFill>
                  <a:srgbClr val="FF0000"/>
                </a:solidFill>
                <a:latin typeface="メイリオ" panose="020B0604030504040204" pitchFamily="50" charset="-128"/>
                <a:ea typeface="メイリオ" panose="020B0604030504040204" pitchFamily="50" charset="-128"/>
              </a:rPr>
              <a:t>は便利ですが、情報漏えい対策は徹底してください</a:t>
            </a:r>
          </a:p>
        </p:txBody>
      </p:sp>
      <p:grpSp>
        <p:nvGrpSpPr>
          <p:cNvPr id="9" name="グループ化 8">
            <a:extLst>
              <a:ext uri="{FF2B5EF4-FFF2-40B4-BE49-F238E27FC236}">
                <a16:creationId xmlns:a16="http://schemas.microsoft.com/office/drawing/2014/main" id="{7B0B60FE-7D48-C53C-B803-7DFAEBACF25F}"/>
              </a:ext>
            </a:extLst>
          </p:cNvPr>
          <p:cNvGrpSpPr/>
          <p:nvPr/>
        </p:nvGrpSpPr>
        <p:grpSpPr>
          <a:xfrm>
            <a:off x="6850934" y="3377596"/>
            <a:ext cx="2689309" cy="2446346"/>
            <a:chOff x="6572252" y="1090264"/>
            <a:chExt cx="2689309" cy="2446346"/>
          </a:xfrm>
        </p:grpSpPr>
        <p:grpSp>
          <p:nvGrpSpPr>
            <p:cNvPr id="10" name="グループ化 9">
              <a:extLst>
                <a:ext uri="{FF2B5EF4-FFF2-40B4-BE49-F238E27FC236}">
                  <a16:creationId xmlns:a16="http://schemas.microsoft.com/office/drawing/2014/main" id="{28DC43E2-7F4C-7BEC-2172-A34824AB012F}"/>
                </a:ext>
              </a:extLst>
            </p:cNvPr>
            <p:cNvGrpSpPr/>
            <p:nvPr/>
          </p:nvGrpSpPr>
          <p:grpSpPr>
            <a:xfrm>
              <a:off x="6666093" y="1090264"/>
              <a:ext cx="2098134" cy="1678237"/>
              <a:chOff x="680692" y="1191044"/>
              <a:chExt cx="2098134" cy="1678237"/>
            </a:xfrm>
          </p:grpSpPr>
          <p:grpSp>
            <p:nvGrpSpPr>
              <p:cNvPr id="156" name="グループ化 155">
                <a:extLst>
                  <a:ext uri="{FF2B5EF4-FFF2-40B4-BE49-F238E27FC236}">
                    <a16:creationId xmlns:a16="http://schemas.microsoft.com/office/drawing/2014/main" id="{56CA476D-AEA9-B9BA-A7D8-819CCC7A4EBD}"/>
                  </a:ext>
                </a:extLst>
              </p:cNvPr>
              <p:cNvGrpSpPr/>
              <p:nvPr/>
            </p:nvGrpSpPr>
            <p:grpSpPr>
              <a:xfrm>
                <a:off x="680692" y="1191044"/>
                <a:ext cx="2098134" cy="1678237"/>
                <a:chOff x="781020" y="990601"/>
                <a:chExt cx="2419739" cy="1935479"/>
              </a:xfrm>
            </p:grpSpPr>
            <p:grpSp>
              <p:nvGrpSpPr>
                <p:cNvPr id="160" name="グループ化 159">
                  <a:extLst>
                    <a:ext uri="{FF2B5EF4-FFF2-40B4-BE49-F238E27FC236}">
                      <a16:creationId xmlns:a16="http://schemas.microsoft.com/office/drawing/2014/main" id="{C21AC395-D43C-A5AC-8B75-8ABE64EACD50}"/>
                    </a:ext>
                  </a:extLst>
                </p:cNvPr>
                <p:cNvGrpSpPr/>
                <p:nvPr/>
              </p:nvGrpSpPr>
              <p:grpSpPr>
                <a:xfrm>
                  <a:off x="781020" y="990601"/>
                  <a:ext cx="1307219" cy="1935479"/>
                  <a:chOff x="781020" y="990601"/>
                  <a:chExt cx="1307219" cy="1935479"/>
                </a:xfrm>
              </p:grpSpPr>
              <p:sp>
                <p:nvSpPr>
                  <p:cNvPr id="164" name="正方形/長方形 163">
                    <a:extLst>
                      <a:ext uri="{FF2B5EF4-FFF2-40B4-BE49-F238E27FC236}">
                        <a16:creationId xmlns:a16="http://schemas.microsoft.com/office/drawing/2014/main" id="{6A205A8F-D95F-0EEA-3DC6-F7FEDC565FE2}"/>
                      </a:ext>
                    </a:extLst>
                  </p:cNvPr>
                  <p:cNvSpPr/>
                  <p:nvPr/>
                </p:nvSpPr>
                <p:spPr>
                  <a:xfrm>
                    <a:off x="781020" y="990601"/>
                    <a:ext cx="1307219" cy="1935479"/>
                  </a:xfrm>
                  <a:prstGeom prst="rect">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165" name="正方形/長方形 164">
                    <a:extLst>
                      <a:ext uri="{FF2B5EF4-FFF2-40B4-BE49-F238E27FC236}">
                        <a16:creationId xmlns:a16="http://schemas.microsoft.com/office/drawing/2014/main" id="{D9E011C6-D04E-9886-AE43-99321ED05494}"/>
                      </a:ext>
                    </a:extLst>
                  </p:cNvPr>
                  <p:cNvSpPr/>
                  <p:nvPr/>
                </p:nvSpPr>
                <p:spPr>
                  <a:xfrm>
                    <a:off x="872787" y="1082500"/>
                    <a:ext cx="1123685" cy="1751681"/>
                  </a:xfrm>
                  <a:prstGeom prst="rect">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grpSp>
              <p:nvGrpSpPr>
                <p:cNvPr id="161" name="グループ化 160">
                  <a:extLst>
                    <a:ext uri="{FF2B5EF4-FFF2-40B4-BE49-F238E27FC236}">
                      <a16:creationId xmlns:a16="http://schemas.microsoft.com/office/drawing/2014/main" id="{113AB278-D043-169E-51D3-801447B98BB1}"/>
                    </a:ext>
                  </a:extLst>
                </p:cNvPr>
                <p:cNvGrpSpPr/>
                <p:nvPr/>
              </p:nvGrpSpPr>
              <p:grpSpPr>
                <a:xfrm>
                  <a:off x="1893540" y="990601"/>
                  <a:ext cx="1307219" cy="1935479"/>
                  <a:chOff x="781020" y="990601"/>
                  <a:chExt cx="1307219" cy="1935479"/>
                </a:xfrm>
              </p:grpSpPr>
              <p:sp>
                <p:nvSpPr>
                  <p:cNvPr id="162" name="正方形/長方形 161">
                    <a:extLst>
                      <a:ext uri="{FF2B5EF4-FFF2-40B4-BE49-F238E27FC236}">
                        <a16:creationId xmlns:a16="http://schemas.microsoft.com/office/drawing/2014/main" id="{891C513D-4E01-D4B9-D44D-C44C0A8A1468}"/>
                      </a:ext>
                    </a:extLst>
                  </p:cNvPr>
                  <p:cNvSpPr/>
                  <p:nvPr/>
                </p:nvSpPr>
                <p:spPr>
                  <a:xfrm>
                    <a:off x="781020" y="990601"/>
                    <a:ext cx="1307219" cy="1935479"/>
                  </a:xfrm>
                  <a:prstGeom prst="rect">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163" name="正方形/長方形 162">
                    <a:extLst>
                      <a:ext uri="{FF2B5EF4-FFF2-40B4-BE49-F238E27FC236}">
                        <a16:creationId xmlns:a16="http://schemas.microsoft.com/office/drawing/2014/main" id="{E590484A-8F15-1E6D-EE21-A653C90DA29C}"/>
                      </a:ext>
                    </a:extLst>
                  </p:cNvPr>
                  <p:cNvSpPr/>
                  <p:nvPr/>
                </p:nvSpPr>
                <p:spPr>
                  <a:xfrm>
                    <a:off x="872787" y="1082500"/>
                    <a:ext cx="1123685" cy="1751681"/>
                  </a:xfrm>
                  <a:prstGeom prst="rect">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grpSp>
          <p:grpSp>
            <p:nvGrpSpPr>
              <p:cNvPr id="157" name="グループ化 156">
                <a:extLst>
                  <a:ext uri="{FF2B5EF4-FFF2-40B4-BE49-F238E27FC236}">
                    <a16:creationId xmlns:a16="http://schemas.microsoft.com/office/drawing/2014/main" id="{53756B1B-56D3-FF85-E688-FE5FE5B6F6BD}"/>
                  </a:ext>
                </a:extLst>
              </p:cNvPr>
              <p:cNvGrpSpPr/>
              <p:nvPr/>
            </p:nvGrpSpPr>
            <p:grpSpPr>
              <a:xfrm>
                <a:off x="1556679" y="1884641"/>
                <a:ext cx="89489" cy="215862"/>
                <a:chOff x="1551833" y="1883733"/>
                <a:chExt cx="89489" cy="215862"/>
              </a:xfrm>
            </p:grpSpPr>
            <p:sp>
              <p:nvSpPr>
                <p:cNvPr id="158" name="四角形: 角を丸くする 157">
                  <a:extLst>
                    <a:ext uri="{FF2B5EF4-FFF2-40B4-BE49-F238E27FC236}">
                      <a16:creationId xmlns:a16="http://schemas.microsoft.com/office/drawing/2014/main" id="{8B32A7A8-092D-BD92-1D06-17997CD6A6BE}"/>
                    </a:ext>
                  </a:extLst>
                </p:cNvPr>
                <p:cNvSpPr/>
                <p:nvPr/>
              </p:nvSpPr>
              <p:spPr>
                <a:xfrm>
                  <a:off x="1576552" y="1962565"/>
                  <a:ext cx="45720" cy="137030"/>
                </a:xfrm>
                <a:prstGeom prst="roundRect">
                  <a:avLst/>
                </a:prstGeom>
                <a:solidFill>
                  <a:sysClr val="window" lastClr="FFFFFF">
                    <a:lumMod val="8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159" name="四角形: 角を丸くする 158">
                  <a:extLst>
                    <a:ext uri="{FF2B5EF4-FFF2-40B4-BE49-F238E27FC236}">
                      <a16:creationId xmlns:a16="http://schemas.microsoft.com/office/drawing/2014/main" id="{6DDEA2D0-130B-AC05-22C9-296AB5A29928}"/>
                    </a:ext>
                  </a:extLst>
                </p:cNvPr>
                <p:cNvSpPr/>
                <p:nvPr/>
              </p:nvSpPr>
              <p:spPr>
                <a:xfrm>
                  <a:off x="1551833" y="1883733"/>
                  <a:ext cx="89489" cy="132266"/>
                </a:xfrm>
                <a:prstGeom prst="roundRect">
                  <a:avLst/>
                </a:prstGeom>
                <a:solidFill>
                  <a:sysClr val="window" lastClr="FFFFFF">
                    <a:lumMod val="8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grpSp>
        <p:grpSp>
          <p:nvGrpSpPr>
            <p:cNvPr id="11" name="グループ化 10">
              <a:extLst>
                <a:ext uri="{FF2B5EF4-FFF2-40B4-BE49-F238E27FC236}">
                  <a16:creationId xmlns:a16="http://schemas.microsoft.com/office/drawing/2014/main" id="{D4FD3FB4-FFE4-4F70-E43E-BB1187AD7EFB}"/>
                </a:ext>
              </a:extLst>
            </p:cNvPr>
            <p:cNvGrpSpPr/>
            <p:nvPr/>
          </p:nvGrpSpPr>
          <p:grpSpPr>
            <a:xfrm rot="1800000">
              <a:off x="7238397" y="2504846"/>
              <a:ext cx="1094802" cy="649553"/>
              <a:chOff x="3560329" y="2804159"/>
              <a:chExt cx="1094802" cy="649553"/>
            </a:xfrm>
          </p:grpSpPr>
          <p:grpSp>
            <p:nvGrpSpPr>
              <p:cNvPr id="149" name="グループ化 148">
                <a:extLst>
                  <a:ext uri="{FF2B5EF4-FFF2-40B4-BE49-F238E27FC236}">
                    <a16:creationId xmlns:a16="http://schemas.microsoft.com/office/drawing/2014/main" id="{DA6B03DD-15B1-700E-B60D-24B81DE21191}"/>
                  </a:ext>
                </a:extLst>
              </p:cNvPr>
              <p:cNvGrpSpPr/>
              <p:nvPr/>
            </p:nvGrpSpPr>
            <p:grpSpPr>
              <a:xfrm>
                <a:off x="3560329" y="3059902"/>
                <a:ext cx="839064" cy="301224"/>
                <a:chOff x="1966479" y="3059902"/>
                <a:chExt cx="839064" cy="301224"/>
              </a:xfrm>
            </p:grpSpPr>
            <p:grpSp>
              <p:nvGrpSpPr>
                <p:cNvPr id="151" name="グループ化 150">
                  <a:extLst>
                    <a:ext uri="{FF2B5EF4-FFF2-40B4-BE49-F238E27FC236}">
                      <a16:creationId xmlns:a16="http://schemas.microsoft.com/office/drawing/2014/main" id="{CBCB0578-EFBE-B7E4-A6E0-52C4042AB341}"/>
                    </a:ext>
                  </a:extLst>
                </p:cNvPr>
                <p:cNvGrpSpPr/>
                <p:nvPr/>
              </p:nvGrpSpPr>
              <p:grpSpPr>
                <a:xfrm>
                  <a:off x="1968118" y="3059902"/>
                  <a:ext cx="152582" cy="245345"/>
                  <a:chOff x="3696965" y="3132430"/>
                  <a:chExt cx="140232" cy="212394"/>
                </a:xfrm>
              </p:grpSpPr>
              <p:sp>
                <p:nvSpPr>
                  <p:cNvPr id="153" name="四角形: 角を丸くする 152">
                    <a:extLst>
                      <a:ext uri="{FF2B5EF4-FFF2-40B4-BE49-F238E27FC236}">
                        <a16:creationId xmlns:a16="http://schemas.microsoft.com/office/drawing/2014/main" id="{8B6A2282-FD89-4555-BBAE-5590BDCDBC18}"/>
                      </a:ext>
                    </a:extLst>
                  </p:cNvPr>
                  <p:cNvSpPr/>
                  <p:nvPr/>
                </p:nvSpPr>
                <p:spPr>
                  <a:xfrm rot="19800000">
                    <a:off x="3785701" y="3187552"/>
                    <a:ext cx="51496" cy="144423"/>
                  </a:xfrm>
                  <a:prstGeom prst="roundRect">
                    <a:avLst>
                      <a:gd name="adj" fmla="val 50000"/>
                    </a:avLst>
                  </a:prstGeom>
                  <a:solidFill>
                    <a:srgbClr val="ED7D31">
                      <a:lumMod val="75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4" name="四角形: 角を丸くする 153">
                    <a:extLst>
                      <a:ext uri="{FF2B5EF4-FFF2-40B4-BE49-F238E27FC236}">
                        <a16:creationId xmlns:a16="http://schemas.microsoft.com/office/drawing/2014/main" id="{3B3B1130-CA21-880E-4083-ECF42AFBD9DE}"/>
                      </a:ext>
                    </a:extLst>
                  </p:cNvPr>
                  <p:cNvSpPr/>
                  <p:nvPr/>
                </p:nvSpPr>
                <p:spPr>
                  <a:xfrm>
                    <a:off x="3744758" y="3157376"/>
                    <a:ext cx="60516" cy="187448"/>
                  </a:xfrm>
                  <a:prstGeom prst="roundRect">
                    <a:avLst>
                      <a:gd name="adj" fmla="val 50000"/>
                    </a:avLst>
                  </a:pr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5" name="四角形: 角を丸くする 154">
                    <a:extLst>
                      <a:ext uri="{FF2B5EF4-FFF2-40B4-BE49-F238E27FC236}">
                        <a16:creationId xmlns:a16="http://schemas.microsoft.com/office/drawing/2014/main" id="{E1EE5A56-96D0-8FB1-9B79-BFA972FCF55F}"/>
                      </a:ext>
                    </a:extLst>
                  </p:cNvPr>
                  <p:cNvSpPr/>
                  <p:nvPr/>
                </p:nvSpPr>
                <p:spPr>
                  <a:xfrm rot="2634547">
                    <a:off x="3696965" y="3132430"/>
                    <a:ext cx="60517" cy="203393"/>
                  </a:xfrm>
                  <a:prstGeom prst="roundRect">
                    <a:avLst>
                      <a:gd name="adj" fmla="val 50000"/>
                    </a:avLst>
                  </a:pr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152" name="フリーフォーム: 図形 151">
                  <a:extLst>
                    <a:ext uri="{FF2B5EF4-FFF2-40B4-BE49-F238E27FC236}">
                      <a16:creationId xmlns:a16="http://schemas.microsoft.com/office/drawing/2014/main" id="{6B91780D-C750-CA97-BCA3-5448CBDB3888}"/>
                    </a:ext>
                  </a:extLst>
                </p:cNvPr>
                <p:cNvSpPr/>
                <p:nvPr/>
              </p:nvSpPr>
              <p:spPr>
                <a:xfrm>
                  <a:off x="1966479" y="3060657"/>
                  <a:ext cx="839064" cy="300469"/>
                </a:xfrm>
                <a:custGeom>
                  <a:avLst/>
                  <a:gdLst>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2705 w 1057498"/>
                    <a:gd name="connsiteY7" fmla="*/ 259705 h 338307"/>
                    <a:gd name="connsiteX8" fmla="*/ 1056977 w 1057498"/>
                    <a:gd name="connsiteY8" fmla="*/ 275694 h 338307"/>
                    <a:gd name="connsiteX9" fmla="*/ 1056976 w 1057498"/>
                    <a:gd name="connsiteY9" fmla="*/ 275692 h 338307"/>
                    <a:gd name="connsiteX10" fmla="*/ 907395 w 1057498"/>
                    <a:gd name="connsiteY10" fmla="*/ 332219 h 338307"/>
                    <a:gd name="connsiteX11" fmla="*/ 303273 w 1057498"/>
                    <a:gd name="connsiteY11" fmla="*/ 140087 h 338307"/>
                    <a:gd name="connsiteX12" fmla="*/ 303967 w 1057498"/>
                    <a:gd name="connsiteY12" fmla="*/ 137495 h 338307"/>
                    <a:gd name="connsiteX13" fmla="*/ 294303 w 1057498"/>
                    <a:gd name="connsiteY13" fmla="*/ 140796 h 338307"/>
                    <a:gd name="connsiteX14" fmla="*/ 225258 w 1057498"/>
                    <a:gd name="connsiteY14" fmla="*/ 147859 h 338307"/>
                    <a:gd name="connsiteX15" fmla="*/ 99830 w 1057498"/>
                    <a:gd name="connsiteY15" fmla="*/ 121536 h 338307"/>
                    <a:gd name="connsiteX16" fmla="*/ 98623 w 1057498"/>
                    <a:gd name="connsiteY16" fmla="*/ 120627 h 338307"/>
                    <a:gd name="connsiteX17" fmla="*/ 64054 w 1057498"/>
                    <a:gd name="connsiteY17" fmla="*/ 230891 h 338307"/>
                    <a:gd name="connsiteX18" fmla="*/ 47347 w 1057498"/>
                    <a:gd name="connsiteY18" fmla="*/ 251647 h 338307"/>
                    <a:gd name="connsiteX19" fmla="*/ 22196 w 1057498"/>
                    <a:gd name="connsiteY19" fmla="*/ 253324 h 338307"/>
                    <a:gd name="connsiteX20" fmla="*/ 3333 w 1057498"/>
                    <a:gd name="connsiteY20" fmla="*/ 234942 h 338307"/>
                    <a:gd name="connsiteX21" fmla="*/ 1808 w 1057498"/>
                    <a:gd name="connsiteY21" fmla="*/ 207268 h 338307"/>
                    <a:gd name="connsiteX22" fmla="*/ 48285 w 1057498"/>
                    <a:gd name="connsiteY22" fmla="*/ 59010 h 338307"/>
                    <a:gd name="connsiteX23" fmla="*/ 47877 w 1057498"/>
                    <a:gd name="connsiteY23" fmla="*/ 57986 h 338307"/>
                    <a:gd name="connsiteX24" fmla="*/ 225258 w 1057498"/>
                    <a:gd name="connsiteY24"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6977 w 1057498"/>
                    <a:gd name="connsiteY7" fmla="*/ 275694 h 338307"/>
                    <a:gd name="connsiteX8" fmla="*/ 1056976 w 1057498"/>
                    <a:gd name="connsiteY8" fmla="*/ 275692 h 338307"/>
                    <a:gd name="connsiteX9" fmla="*/ 907395 w 1057498"/>
                    <a:gd name="connsiteY9" fmla="*/ 332219 h 338307"/>
                    <a:gd name="connsiteX10" fmla="*/ 303273 w 1057498"/>
                    <a:gd name="connsiteY10" fmla="*/ 140087 h 338307"/>
                    <a:gd name="connsiteX11" fmla="*/ 303967 w 1057498"/>
                    <a:gd name="connsiteY11" fmla="*/ 137495 h 338307"/>
                    <a:gd name="connsiteX12" fmla="*/ 294303 w 1057498"/>
                    <a:gd name="connsiteY12" fmla="*/ 140796 h 338307"/>
                    <a:gd name="connsiteX13" fmla="*/ 225258 w 1057498"/>
                    <a:gd name="connsiteY13" fmla="*/ 147859 h 338307"/>
                    <a:gd name="connsiteX14" fmla="*/ 99830 w 1057498"/>
                    <a:gd name="connsiteY14" fmla="*/ 121536 h 338307"/>
                    <a:gd name="connsiteX15" fmla="*/ 98623 w 1057498"/>
                    <a:gd name="connsiteY15" fmla="*/ 120627 h 338307"/>
                    <a:gd name="connsiteX16" fmla="*/ 64054 w 1057498"/>
                    <a:gd name="connsiteY16" fmla="*/ 230891 h 338307"/>
                    <a:gd name="connsiteX17" fmla="*/ 47347 w 1057498"/>
                    <a:gd name="connsiteY17" fmla="*/ 251647 h 338307"/>
                    <a:gd name="connsiteX18" fmla="*/ 22196 w 1057498"/>
                    <a:gd name="connsiteY18" fmla="*/ 253324 h 338307"/>
                    <a:gd name="connsiteX19" fmla="*/ 3333 w 1057498"/>
                    <a:gd name="connsiteY19" fmla="*/ 234942 h 338307"/>
                    <a:gd name="connsiteX20" fmla="*/ 1808 w 1057498"/>
                    <a:gd name="connsiteY20" fmla="*/ 207268 h 338307"/>
                    <a:gd name="connsiteX21" fmla="*/ 48285 w 1057498"/>
                    <a:gd name="connsiteY21" fmla="*/ 59010 h 338307"/>
                    <a:gd name="connsiteX22" fmla="*/ 47877 w 1057498"/>
                    <a:gd name="connsiteY22" fmla="*/ 57986 h 338307"/>
                    <a:gd name="connsiteX23" fmla="*/ 225258 w 1057498"/>
                    <a:gd name="connsiteY23"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94303 w 1057498"/>
                    <a:gd name="connsiteY11" fmla="*/ 140796 h 338307"/>
                    <a:gd name="connsiteX12" fmla="*/ 225258 w 1057498"/>
                    <a:gd name="connsiteY12" fmla="*/ 147859 h 338307"/>
                    <a:gd name="connsiteX13" fmla="*/ 99830 w 1057498"/>
                    <a:gd name="connsiteY13" fmla="*/ 121536 h 338307"/>
                    <a:gd name="connsiteX14" fmla="*/ 98623 w 1057498"/>
                    <a:gd name="connsiteY14" fmla="*/ 120627 h 338307"/>
                    <a:gd name="connsiteX15" fmla="*/ 64054 w 1057498"/>
                    <a:gd name="connsiteY15" fmla="*/ 230891 h 338307"/>
                    <a:gd name="connsiteX16" fmla="*/ 47347 w 1057498"/>
                    <a:gd name="connsiteY16" fmla="*/ 251647 h 338307"/>
                    <a:gd name="connsiteX17" fmla="*/ 22196 w 1057498"/>
                    <a:gd name="connsiteY17" fmla="*/ 253324 h 338307"/>
                    <a:gd name="connsiteX18" fmla="*/ 3333 w 1057498"/>
                    <a:gd name="connsiteY18" fmla="*/ 234942 h 338307"/>
                    <a:gd name="connsiteX19" fmla="*/ 1808 w 1057498"/>
                    <a:gd name="connsiteY19" fmla="*/ 207268 h 338307"/>
                    <a:gd name="connsiteX20" fmla="*/ 48285 w 1057498"/>
                    <a:gd name="connsiteY20" fmla="*/ 59010 h 338307"/>
                    <a:gd name="connsiteX21" fmla="*/ 47877 w 1057498"/>
                    <a:gd name="connsiteY21" fmla="*/ 57986 h 338307"/>
                    <a:gd name="connsiteX22" fmla="*/ 225258 w 1057498"/>
                    <a:gd name="connsiteY22"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25258 w 1057498"/>
                    <a:gd name="connsiteY11" fmla="*/ 147859 h 338307"/>
                    <a:gd name="connsiteX12" fmla="*/ 99830 w 1057498"/>
                    <a:gd name="connsiteY12" fmla="*/ 121536 h 338307"/>
                    <a:gd name="connsiteX13" fmla="*/ 98623 w 1057498"/>
                    <a:gd name="connsiteY13" fmla="*/ 120627 h 338307"/>
                    <a:gd name="connsiteX14" fmla="*/ 64054 w 1057498"/>
                    <a:gd name="connsiteY14" fmla="*/ 230891 h 338307"/>
                    <a:gd name="connsiteX15" fmla="*/ 47347 w 1057498"/>
                    <a:gd name="connsiteY15" fmla="*/ 251647 h 338307"/>
                    <a:gd name="connsiteX16" fmla="*/ 22196 w 1057498"/>
                    <a:gd name="connsiteY16" fmla="*/ 253324 h 338307"/>
                    <a:gd name="connsiteX17" fmla="*/ 3333 w 1057498"/>
                    <a:gd name="connsiteY17" fmla="*/ 234942 h 338307"/>
                    <a:gd name="connsiteX18" fmla="*/ 1808 w 1057498"/>
                    <a:gd name="connsiteY18" fmla="*/ 207268 h 338307"/>
                    <a:gd name="connsiteX19" fmla="*/ 48285 w 1057498"/>
                    <a:gd name="connsiteY19" fmla="*/ 59010 h 338307"/>
                    <a:gd name="connsiteX20" fmla="*/ 47877 w 1057498"/>
                    <a:gd name="connsiteY20" fmla="*/ 57986 h 338307"/>
                    <a:gd name="connsiteX21" fmla="*/ 225258 w 1057498"/>
                    <a:gd name="connsiteY21"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225258 w 1057498"/>
                    <a:gd name="connsiteY10" fmla="*/ 147859 h 338307"/>
                    <a:gd name="connsiteX11" fmla="*/ 99830 w 1057498"/>
                    <a:gd name="connsiteY11" fmla="*/ 121536 h 338307"/>
                    <a:gd name="connsiteX12" fmla="*/ 98623 w 1057498"/>
                    <a:gd name="connsiteY12" fmla="*/ 120627 h 338307"/>
                    <a:gd name="connsiteX13" fmla="*/ 64054 w 1057498"/>
                    <a:gd name="connsiteY13" fmla="*/ 230891 h 338307"/>
                    <a:gd name="connsiteX14" fmla="*/ 47347 w 1057498"/>
                    <a:gd name="connsiteY14" fmla="*/ 251647 h 338307"/>
                    <a:gd name="connsiteX15" fmla="*/ 22196 w 1057498"/>
                    <a:gd name="connsiteY15" fmla="*/ 253324 h 338307"/>
                    <a:gd name="connsiteX16" fmla="*/ 3333 w 1057498"/>
                    <a:gd name="connsiteY16" fmla="*/ 234942 h 338307"/>
                    <a:gd name="connsiteX17" fmla="*/ 1808 w 1057498"/>
                    <a:gd name="connsiteY17" fmla="*/ 207268 h 338307"/>
                    <a:gd name="connsiteX18" fmla="*/ 48285 w 1057498"/>
                    <a:gd name="connsiteY18" fmla="*/ 59010 h 338307"/>
                    <a:gd name="connsiteX19" fmla="*/ 47877 w 1057498"/>
                    <a:gd name="connsiteY19" fmla="*/ 57986 h 338307"/>
                    <a:gd name="connsiteX20" fmla="*/ 225258 w 1057498"/>
                    <a:gd name="connsiteY20" fmla="*/ 0 h 338307"/>
                    <a:gd name="connsiteX0" fmla="*/ 225258 w 1057498"/>
                    <a:gd name="connsiteY0" fmla="*/ 0 h 338307"/>
                    <a:gd name="connsiteX1" fmla="*/ 350686 w 1057498"/>
                    <a:gd name="connsiteY1" fmla="*/ 10380 h 338307"/>
                    <a:gd name="connsiteX2" fmla="*/ 839064 w 1057498"/>
                    <a:gd name="connsiteY2" fmla="*/ 125169 h 338307"/>
                    <a:gd name="connsiteX3" fmla="*/ 839064 w 1057498"/>
                    <a:gd name="connsiteY3" fmla="*/ 13072 h 338307"/>
                    <a:gd name="connsiteX4" fmla="*/ 1057498 w 1057498"/>
                    <a:gd name="connsiteY4" fmla="*/ 13072 h 338307"/>
                    <a:gd name="connsiteX5" fmla="*/ 1056977 w 1057498"/>
                    <a:gd name="connsiteY5" fmla="*/ 275694 h 338307"/>
                    <a:gd name="connsiteX6" fmla="*/ 1056976 w 1057498"/>
                    <a:gd name="connsiteY6" fmla="*/ 275692 h 338307"/>
                    <a:gd name="connsiteX7" fmla="*/ 907395 w 1057498"/>
                    <a:gd name="connsiteY7" fmla="*/ 332219 h 338307"/>
                    <a:gd name="connsiteX8" fmla="*/ 303273 w 1057498"/>
                    <a:gd name="connsiteY8" fmla="*/ 140087 h 338307"/>
                    <a:gd name="connsiteX9" fmla="*/ 225258 w 1057498"/>
                    <a:gd name="connsiteY9" fmla="*/ 147859 h 338307"/>
                    <a:gd name="connsiteX10" fmla="*/ 99830 w 1057498"/>
                    <a:gd name="connsiteY10" fmla="*/ 121536 h 338307"/>
                    <a:gd name="connsiteX11" fmla="*/ 98623 w 1057498"/>
                    <a:gd name="connsiteY11" fmla="*/ 120627 h 338307"/>
                    <a:gd name="connsiteX12" fmla="*/ 64054 w 1057498"/>
                    <a:gd name="connsiteY12" fmla="*/ 230891 h 338307"/>
                    <a:gd name="connsiteX13" fmla="*/ 47347 w 1057498"/>
                    <a:gd name="connsiteY13" fmla="*/ 251647 h 338307"/>
                    <a:gd name="connsiteX14" fmla="*/ 22196 w 1057498"/>
                    <a:gd name="connsiteY14" fmla="*/ 253324 h 338307"/>
                    <a:gd name="connsiteX15" fmla="*/ 3333 w 1057498"/>
                    <a:gd name="connsiteY15" fmla="*/ 234942 h 338307"/>
                    <a:gd name="connsiteX16" fmla="*/ 1808 w 1057498"/>
                    <a:gd name="connsiteY16" fmla="*/ 207268 h 338307"/>
                    <a:gd name="connsiteX17" fmla="*/ 48285 w 1057498"/>
                    <a:gd name="connsiteY17" fmla="*/ 59010 h 338307"/>
                    <a:gd name="connsiteX18" fmla="*/ 47877 w 1057498"/>
                    <a:gd name="connsiteY18" fmla="*/ 57986 h 338307"/>
                    <a:gd name="connsiteX19" fmla="*/ 225258 w 1057498"/>
                    <a:gd name="connsiteY19" fmla="*/ 0 h 338307"/>
                    <a:gd name="connsiteX0" fmla="*/ 225258 w 1057498"/>
                    <a:gd name="connsiteY0" fmla="*/ 0 h 338307"/>
                    <a:gd name="connsiteX1" fmla="*/ 350686 w 1057498"/>
                    <a:gd name="connsiteY1" fmla="*/ 10380 h 338307"/>
                    <a:gd name="connsiteX2" fmla="*/ 839064 w 1057498"/>
                    <a:gd name="connsiteY2" fmla="*/ 125169 h 338307"/>
                    <a:gd name="connsiteX3" fmla="*/ 1057498 w 1057498"/>
                    <a:gd name="connsiteY3" fmla="*/ 13072 h 338307"/>
                    <a:gd name="connsiteX4" fmla="*/ 1056977 w 1057498"/>
                    <a:gd name="connsiteY4" fmla="*/ 275694 h 338307"/>
                    <a:gd name="connsiteX5" fmla="*/ 1056976 w 1057498"/>
                    <a:gd name="connsiteY5" fmla="*/ 275692 h 338307"/>
                    <a:gd name="connsiteX6" fmla="*/ 907395 w 1057498"/>
                    <a:gd name="connsiteY6" fmla="*/ 332219 h 338307"/>
                    <a:gd name="connsiteX7" fmla="*/ 303273 w 1057498"/>
                    <a:gd name="connsiteY7" fmla="*/ 140087 h 338307"/>
                    <a:gd name="connsiteX8" fmla="*/ 225258 w 1057498"/>
                    <a:gd name="connsiteY8" fmla="*/ 147859 h 338307"/>
                    <a:gd name="connsiteX9" fmla="*/ 99830 w 1057498"/>
                    <a:gd name="connsiteY9" fmla="*/ 121536 h 338307"/>
                    <a:gd name="connsiteX10" fmla="*/ 98623 w 1057498"/>
                    <a:gd name="connsiteY10" fmla="*/ 120627 h 338307"/>
                    <a:gd name="connsiteX11" fmla="*/ 64054 w 1057498"/>
                    <a:gd name="connsiteY11" fmla="*/ 230891 h 338307"/>
                    <a:gd name="connsiteX12" fmla="*/ 47347 w 1057498"/>
                    <a:gd name="connsiteY12" fmla="*/ 251647 h 338307"/>
                    <a:gd name="connsiteX13" fmla="*/ 22196 w 1057498"/>
                    <a:gd name="connsiteY13" fmla="*/ 253324 h 338307"/>
                    <a:gd name="connsiteX14" fmla="*/ 3333 w 1057498"/>
                    <a:gd name="connsiteY14" fmla="*/ 234942 h 338307"/>
                    <a:gd name="connsiteX15" fmla="*/ 1808 w 1057498"/>
                    <a:gd name="connsiteY15" fmla="*/ 207268 h 338307"/>
                    <a:gd name="connsiteX16" fmla="*/ 48285 w 1057498"/>
                    <a:gd name="connsiteY16" fmla="*/ 59010 h 338307"/>
                    <a:gd name="connsiteX17" fmla="*/ 47877 w 1057498"/>
                    <a:gd name="connsiteY17" fmla="*/ 57986 h 338307"/>
                    <a:gd name="connsiteX18" fmla="*/ 225258 w 1057498"/>
                    <a:gd name="connsiteY18" fmla="*/ 0 h 338307"/>
                    <a:gd name="connsiteX0" fmla="*/ 225258 w 1056977"/>
                    <a:gd name="connsiteY0" fmla="*/ 0 h 338307"/>
                    <a:gd name="connsiteX1" fmla="*/ 350686 w 1056977"/>
                    <a:gd name="connsiteY1" fmla="*/ 10380 h 338307"/>
                    <a:gd name="connsiteX2" fmla="*/ 839064 w 1056977"/>
                    <a:gd name="connsiteY2" fmla="*/ 125169 h 338307"/>
                    <a:gd name="connsiteX3" fmla="*/ 1056977 w 1056977"/>
                    <a:gd name="connsiteY3" fmla="*/ 275694 h 338307"/>
                    <a:gd name="connsiteX4" fmla="*/ 1056976 w 1056977"/>
                    <a:gd name="connsiteY4" fmla="*/ 275692 h 338307"/>
                    <a:gd name="connsiteX5" fmla="*/ 907395 w 1056977"/>
                    <a:gd name="connsiteY5" fmla="*/ 332219 h 338307"/>
                    <a:gd name="connsiteX6" fmla="*/ 303273 w 1056977"/>
                    <a:gd name="connsiteY6" fmla="*/ 140087 h 338307"/>
                    <a:gd name="connsiteX7" fmla="*/ 225258 w 1056977"/>
                    <a:gd name="connsiteY7" fmla="*/ 147859 h 338307"/>
                    <a:gd name="connsiteX8" fmla="*/ 99830 w 1056977"/>
                    <a:gd name="connsiteY8" fmla="*/ 121536 h 338307"/>
                    <a:gd name="connsiteX9" fmla="*/ 98623 w 1056977"/>
                    <a:gd name="connsiteY9" fmla="*/ 120627 h 338307"/>
                    <a:gd name="connsiteX10" fmla="*/ 64054 w 1056977"/>
                    <a:gd name="connsiteY10" fmla="*/ 230891 h 338307"/>
                    <a:gd name="connsiteX11" fmla="*/ 47347 w 1056977"/>
                    <a:gd name="connsiteY11" fmla="*/ 251647 h 338307"/>
                    <a:gd name="connsiteX12" fmla="*/ 22196 w 1056977"/>
                    <a:gd name="connsiteY12" fmla="*/ 253324 h 338307"/>
                    <a:gd name="connsiteX13" fmla="*/ 3333 w 1056977"/>
                    <a:gd name="connsiteY13" fmla="*/ 234942 h 338307"/>
                    <a:gd name="connsiteX14" fmla="*/ 1808 w 1056977"/>
                    <a:gd name="connsiteY14" fmla="*/ 207268 h 338307"/>
                    <a:gd name="connsiteX15" fmla="*/ 48285 w 1056977"/>
                    <a:gd name="connsiteY15" fmla="*/ 59010 h 338307"/>
                    <a:gd name="connsiteX16" fmla="*/ 47877 w 1056977"/>
                    <a:gd name="connsiteY16" fmla="*/ 57986 h 338307"/>
                    <a:gd name="connsiteX17" fmla="*/ 225258 w 1056977"/>
                    <a:gd name="connsiteY17" fmla="*/ 0 h 338307"/>
                    <a:gd name="connsiteX0" fmla="*/ 225258 w 1058985"/>
                    <a:gd name="connsiteY0" fmla="*/ 0 h 338352"/>
                    <a:gd name="connsiteX1" fmla="*/ 350686 w 1058985"/>
                    <a:gd name="connsiteY1" fmla="*/ 10380 h 338352"/>
                    <a:gd name="connsiteX2" fmla="*/ 839064 w 1058985"/>
                    <a:gd name="connsiteY2" fmla="*/ 125169 h 338352"/>
                    <a:gd name="connsiteX3" fmla="*/ 1056977 w 1058985"/>
                    <a:gd name="connsiteY3" fmla="*/ 275694 h 338352"/>
                    <a:gd name="connsiteX4" fmla="*/ 907395 w 1058985"/>
                    <a:gd name="connsiteY4" fmla="*/ 332219 h 338352"/>
                    <a:gd name="connsiteX5" fmla="*/ 303273 w 1058985"/>
                    <a:gd name="connsiteY5" fmla="*/ 140087 h 338352"/>
                    <a:gd name="connsiteX6" fmla="*/ 225258 w 1058985"/>
                    <a:gd name="connsiteY6" fmla="*/ 147859 h 338352"/>
                    <a:gd name="connsiteX7" fmla="*/ 99830 w 1058985"/>
                    <a:gd name="connsiteY7" fmla="*/ 121536 h 338352"/>
                    <a:gd name="connsiteX8" fmla="*/ 98623 w 1058985"/>
                    <a:gd name="connsiteY8" fmla="*/ 120627 h 338352"/>
                    <a:gd name="connsiteX9" fmla="*/ 64054 w 1058985"/>
                    <a:gd name="connsiteY9" fmla="*/ 230891 h 338352"/>
                    <a:gd name="connsiteX10" fmla="*/ 47347 w 1058985"/>
                    <a:gd name="connsiteY10" fmla="*/ 251647 h 338352"/>
                    <a:gd name="connsiteX11" fmla="*/ 22196 w 1058985"/>
                    <a:gd name="connsiteY11" fmla="*/ 253324 h 338352"/>
                    <a:gd name="connsiteX12" fmla="*/ 3333 w 1058985"/>
                    <a:gd name="connsiteY12" fmla="*/ 234942 h 338352"/>
                    <a:gd name="connsiteX13" fmla="*/ 1808 w 1058985"/>
                    <a:gd name="connsiteY13" fmla="*/ 207268 h 338352"/>
                    <a:gd name="connsiteX14" fmla="*/ 48285 w 1058985"/>
                    <a:gd name="connsiteY14" fmla="*/ 59010 h 338352"/>
                    <a:gd name="connsiteX15" fmla="*/ 47877 w 1058985"/>
                    <a:gd name="connsiteY15" fmla="*/ 57986 h 338352"/>
                    <a:gd name="connsiteX16" fmla="*/ 225258 w 1058985"/>
                    <a:gd name="connsiteY16" fmla="*/ 0 h 338352"/>
                    <a:gd name="connsiteX0" fmla="*/ 225258 w 907395"/>
                    <a:gd name="connsiteY0" fmla="*/ 0 h 332219"/>
                    <a:gd name="connsiteX1" fmla="*/ 350686 w 907395"/>
                    <a:gd name="connsiteY1" fmla="*/ 10380 h 332219"/>
                    <a:gd name="connsiteX2" fmla="*/ 839064 w 907395"/>
                    <a:gd name="connsiteY2" fmla="*/ 125169 h 332219"/>
                    <a:gd name="connsiteX3" fmla="*/ 907395 w 907395"/>
                    <a:gd name="connsiteY3" fmla="*/ 332219 h 332219"/>
                    <a:gd name="connsiteX4" fmla="*/ 303273 w 907395"/>
                    <a:gd name="connsiteY4" fmla="*/ 140087 h 332219"/>
                    <a:gd name="connsiteX5" fmla="*/ 225258 w 907395"/>
                    <a:gd name="connsiteY5" fmla="*/ 147859 h 332219"/>
                    <a:gd name="connsiteX6" fmla="*/ 99830 w 907395"/>
                    <a:gd name="connsiteY6" fmla="*/ 121536 h 332219"/>
                    <a:gd name="connsiteX7" fmla="*/ 98623 w 907395"/>
                    <a:gd name="connsiteY7" fmla="*/ 120627 h 332219"/>
                    <a:gd name="connsiteX8" fmla="*/ 64054 w 907395"/>
                    <a:gd name="connsiteY8" fmla="*/ 230891 h 332219"/>
                    <a:gd name="connsiteX9" fmla="*/ 47347 w 907395"/>
                    <a:gd name="connsiteY9" fmla="*/ 251647 h 332219"/>
                    <a:gd name="connsiteX10" fmla="*/ 22196 w 907395"/>
                    <a:gd name="connsiteY10" fmla="*/ 253324 h 332219"/>
                    <a:gd name="connsiteX11" fmla="*/ 3333 w 907395"/>
                    <a:gd name="connsiteY11" fmla="*/ 234942 h 332219"/>
                    <a:gd name="connsiteX12" fmla="*/ 1808 w 907395"/>
                    <a:gd name="connsiteY12" fmla="*/ 207268 h 332219"/>
                    <a:gd name="connsiteX13" fmla="*/ 48285 w 907395"/>
                    <a:gd name="connsiteY13" fmla="*/ 59010 h 332219"/>
                    <a:gd name="connsiteX14" fmla="*/ 47877 w 907395"/>
                    <a:gd name="connsiteY14" fmla="*/ 57986 h 332219"/>
                    <a:gd name="connsiteX15" fmla="*/ 225258 w 907395"/>
                    <a:gd name="connsiteY15" fmla="*/ 0 h 332219"/>
                    <a:gd name="connsiteX0" fmla="*/ 225258 w 839064"/>
                    <a:gd name="connsiteY0" fmla="*/ 0 h 300469"/>
                    <a:gd name="connsiteX1" fmla="*/ 350686 w 839064"/>
                    <a:gd name="connsiteY1" fmla="*/ 10380 h 300469"/>
                    <a:gd name="connsiteX2" fmla="*/ 839064 w 839064"/>
                    <a:gd name="connsiteY2" fmla="*/ 125169 h 300469"/>
                    <a:gd name="connsiteX3" fmla="*/ 780395 w 839064"/>
                    <a:gd name="connsiteY3" fmla="*/ 300469 h 300469"/>
                    <a:gd name="connsiteX4" fmla="*/ 303273 w 839064"/>
                    <a:gd name="connsiteY4" fmla="*/ 140087 h 300469"/>
                    <a:gd name="connsiteX5" fmla="*/ 225258 w 839064"/>
                    <a:gd name="connsiteY5" fmla="*/ 147859 h 300469"/>
                    <a:gd name="connsiteX6" fmla="*/ 99830 w 839064"/>
                    <a:gd name="connsiteY6" fmla="*/ 121536 h 300469"/>
                    <a:gd name="connsiteX7" fmla="*/ 98623 w 839064"/>
                    <a:gd name="connsiteY7" fmla="*/ 120627 h 300469"/>
                    <a:gd name="connsiteX8" fmla="*/ 64054 w 839064"/>
                    <a:gd name="connsiteY8" fmla="*/ 230891 h 300469"/>
                    <a:gd name="connsiteX9" fmla="*/ 47347 w 839064"/>
                    <a:gd name="connsiteY9" fmla="*/ 251647 h 300469"/>
                    <a:gd name="connsiteX10" fmla="*/ 22196 w 839064"/>
                    <a:gd name="connsiteY10" fmla="*/ 253324 h 300469"/>
                    <a:gd name="connsiteX11" fmla="*/ 3333 w 839064"/>
                    <a:gd name="connsiteY11" fmla="*/ 234942 h 300469"/>
                    <a:gd name="connsiteX12" fmla="*/ 1808 w 839064"/>
                    <a:gd name="connsiteY12" fmla="*/ 207268 h 300469"/>
                    <a:gd name="connsiteX13" fmla="*/ 48285 w 839064"/>
                    <a:gd name="connsiteY13" fmla="*/ 59010 h 300469"/>
                    <a:gd name="connsiteX14" fmla="*/ 47877 w 839064"/>
                    <a:gd name="connsiteY14" fmla="*/ 57986 h 300469"/>
                    <a:gd name="connsiteX15" fmla="*/ 225258 w 839064"/>
                    <a:gd name="connsiteY15" fmla="*/ 0 h 3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9064" h="300469">
                      <a:moveTo>
                        <a:pt x="225258" y="0"/>
                      </a:moveTo>
                      <a:cubicBezTo>
                        <a:pt x="274241" y="0"/>
                        <a:pt x="318586" y="2088"/>
                        <a:pt x="350686" y="10380"/>
                      </a:cubicBezTo>
                      <a:lnTo>
                        <a:pt x="839064" y="125169"/>
                      </a:lnTo>
                      <a:lnTo>
                        <a:pt x="780395" y="300469"/>
                      </a:lnTo>
                      <a:lnTo>
                        <a:pt x="303273" y="140087"/>
                      </a:lnTo>
                      <a:lnTo>
                        <a:pt x="225258" y="147859"/>
                      </a:lnTo>
                      <a:cubicBezTo>
                        <a:pt x="176276" y="147859"/>
                        <a:pt x="131930" y="137800"/>
                        <a:pt x="99830" y="121536"/>
                      </a:cubicBezTo>
                      <a:lnTo>
                        <a:pt x="98623" y="120627"/>
                      </a:lnTo>
                      <a:lnTo>
                        <a:pt x="64054" y="230891"/>
                      </a:lnTo>
                      <a:cubicBezTo>
                        <a:pt x="61090" y="240348"/>
                        <a:pt x="54922" y="247587"/>
                        <a:pt x="47347" y="251647"/>
                      </a:cubicBezTo>
                      <a:lnTo>
                        <a:pt x="22196" y="253324"/>
                      </a:lnTo>
                      <a:lnTo>
                        <a:pt x="3333" y="234942"/>
                      </a:lnTo>
                      <a:cubicBezTo>
                        <a:pt x="-357" y="226607"/>
                        <a:pt x="-1156" y="216724"/>
                        <a:pt x="1808" y="207268"/>
                      </a:cubicBezTo>
                      <a:lnTo>
                        <a:pt x="48285" y="59010"/>
                      </a:lnTo>
                      <a:lnTo>
                        <a:pt x="47877" y="57986"/>
                      </a:lnTo>
                      <a:cubicBezTo>
                        <a:pt x="47877" y="8350"/>
                        <a:pt x="127293" y="0"/>
                        <a:pt x="225258" y="0"/>
                      </a:cubicBezTo>
                      <a:close/>
                    </a:path>
                  </a:pathLst>
                </a:cu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150" name="フリーフォーム: 図形 149">
                <a:extLst>
                  <a:ext uri="{FF2B5EF4-FFF2-40B4-BE49-F238E27FC236}">
                    <a16:creationId xmlns:a16="http://schemas.microsoft.com/office/drawing/2014/main" id="{392C62A5-2669-54BC-799B-FBDA9B556368}"/>
                  </a:ext>
                </a:extLst>
              </p:cNvPr>
              <p:cNvSpPr/>
              <p:nvPr/>
            </p:nvSpPr>
            <p:spPr>
              <a:xfrm rot="10800000" flipH="1">
                <a:off x="3910416" y="2804159"/>
                <a:ext cx="744715" cy="649553"/>
              </a:xfrm>
              <a:custGeom>
                <a:avLst/>
                <a:gdLst>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28746 w 1014326"/>
                  <a:gd name="connsiteY6" fmla="*/ 356466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7598"/>
                  <a:gd name="connsiteX1" fmla="*/ 858269 w 1014326"/>
                  <a:gd name="connsiteY1" fmla="*/ 0 h 827598"/>
                  <a:gd name="connsiteX2" fmla="*/ 976165 w 1014326"/>
                  <a:gd name="connsiteY2" fmla="*/ 100225 h 827598"/>
                  <a:gd name="connsiteX3" fmla="*/ 1014326 w 1014326"/>
                  <a:gd name="connsiteY3" fmla="*/ 824598 h 827598"/>
                  <a:gd name="connsiteX4" fmla="*/ 819433 w 1014326"/>
                  <a:gd name="connsiteY4" fmla="*/ 827598 h 827598"/>
                  <a:gd name="connsiteX5" fmla="*/ 641381 w 1014326"/>
                  <a:gd name="connsiteY5" fmla="*/ 824598 h 827598"/>
                  <a:gd name="connsiteX6" fmla="*/ 669304 w 1014326"/>
                  <a:gd name="connsiteY6" fmla="*/ 294570 h 827598"/>
                  <a:gd name="connsiteX7" fmla="*/ 52756 w 1014326"/>
                  <a:gd name="connsiteY7" fmla="*/ 359329 h 827598"/>
                  <a:gd name="connsiteX8" fmla="*/ 0 w 1014326"/>
                  <a:gd name="connsiteY8" fmla="*/ 186512 h 827598"/>
                  <a:gd name="connsiteX0" fmla="*/ 819433 w 1014326"/>
                  <a:gd name="connsiteY0" fmla="*/ 827598 h 919038"/>
                  <a:gd name="connsiteX1" fmla="*/ 641381 w 1014326"/>
                  <a:gd name="connsiteY1" fmla="*/ 824598 h 919038"/>
                  <a:gd name="connsiteX2" fmla="*/ 669304 w 1014326"/>
                  <a:gd name="connsiteY2" fmla="*/ 294570 h 919038"/>
                  <a:gd name="connsiteX3" fmla="*/ 52756 w 1014326"/>
                  <a:gd name="connsiteY3" fmla="*/ 359329 h 919038"/>
                  <a:gd name="connsiteX4" fmla="*/ 0 w 1014326"/>
                  <a:gd name="connsiteY4" fmla="*/ 186512 h 919038"/>
                  <a:gd name="connsiteX5" fmla="*/ 858269 w 1014326"/>
                  <a:gd name="connsiteY5" fmla="*/ 0 h 919038"/>
                  <a:gd name="connsiteX6" fmla="*/ 976165 w 1014326"/>
                  <a:gd name="connsiteY6" fmla="*/ 100225 h 919038"/>
                  <a:gd name="connsiteX7" fmla="*/ 1014326 w 1014326"/>
                  <a:gd name="connsiteY7" fmla="*/ 824598 h 919038"/>
                  <a:gd name="connsiteX8" fmla="*/ 910873 w 1014326"/>
                  <a:gd name="connsiteY8" fmla="*/ 919038 h 919038"/>
                  <a:gd name="connsiteX0" fmla="*/ 641381 w 1014326"/>
                  <a:gd name="connsiteY0" fmla="*/ 824598 h 919038"/>
                  <a:gd name="connsiteX1" fmla="*/ 669304 w 1014326"/>
                  <a:gd name="connsiteY1" fmla="*/ 294570 h 919038"/>
                  <a:gd name="connsiteX2" fmla="*/ 52756 w 1014326"/>
                  <a:gd name="connsiteY2" fmla="*/ 359329 h 919038"/>
                  <a:gd name="connsiteX3" fmla="*/ 0 w 1014326"/>
                  <a:gd name="connsiteY3" fmla="*/ 186512 h 919038"/>
                  <a:gd name="connsiteX4" fmla="*/ 858269 w 1014326"/>
                  <a:gd name="connsiteY4" fmla="*/ 0 h 919038"/>
                  <a:gd name="connsiteX5" fmla="*/ 976165 w 1014326"/>
                  <a:gd name="connsiteY5" fmla="*/ 100225 h 919038"/>
                  <a:gd name="connsiteX6" fmla="*/ 1014326 w 1014326"/>
                  <a:gd name="connsiteY6" fmla="*/ 824598 h 919038"/>
                  <a:gd name="connsiteX7" fmla="*/ 910873 w 1014326"/>
                  <a:gd name="connsiteY7" fmla="*/ 919038 h 919038"/>
                  <a:gd name="connsiteX0" fmla="*/ 641381 w 1014326"/>
                  <a:gd name="connsiteY0" fmla="*/ 824598 h 824598"/>
                  <a:gd name="connsiteX1" fmla="*/ 669304 w 1014326"/>
                  <a:gd name="connsiteY1" fmla="*/ 294570 h 824598"/>
                  <a:gd name="connsiteX2" fmla="*/ 52756 w 1014326"/>
                  <a:gd name="connsiteY2" fmla="*/ 359329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641381 w 1014326"/>
                  <a:gd name="connsiteY0" fmla="*/ 824598 h 824598"/>
                  <a:gd name="connsiteX1" fmla="*/ 669304 w 1014326"/>
                  <a:gd name="connsiteY1" fmla="*/ 294570 h 824598"/>
                  <a:gd name="connsiteX2" fmla="*/ 240923 w 1014326"/>
                  <a:gd name="connsiteY2" fmla="*/ 376314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443772 w 816717"/>
                  <a:gd name="connsiteY0" fmla="*/ 824598 h 824598"/>
                  <a:gd name="connsiteX1" fmla="*/ 471695 w 816717"/>
                  <a:gd name="connsiteY1" fmla="*/ 294570 h 824598"/>
                  <a:gd name="connsiteX2" fmla="*/ 43314 w 816717"/>
                  <a:gd name="connsiteY2" fmla="*/ 376314 h 824598"/>
                  <a:gd name="connsiteX3" fmla="*/ 0 w 816717"/>
                  <a:gd name="connsiteY3" fmla="*/ 117293 h 824598"/>
                  <a:gd name="connsiteX4" fmla="*/ 660660 w 816717"/>
                  <a:gd name="connsiteY4" fmla="*/ 0 h 824598"/>
                  <a:gd name="connsiteX5" fmla="*/ 778556 w 816717"/>
                  <a:gd name="connsiteY5" fmla="*/ 100225 h 824598"/>
                  <a:gd name="connsiteX6" fmla="*/ 816717 w 816717"/>
                  <a:gd name="connsiteY6" fmla="*/ 824598 h 82459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779224"/>
                  <a:gd name="connsiteY0" fmla="*/ 826528 h 826528"/>
                  <a:gd name="connsiteX1" fmla="*/ 471695 w 779224"/>
                  <a:gd name="connsiteY1" fmla="*/ 296500 h 826528"/>
                  <a:gd name="connsiteX2" fmla="*/ 43314 w 779224"/>
                  <a:gd name="connsiteY2" fmla="*/ 378244 h 826528"/>
                  <a:gd name="connsiteX3" fmla="*/ 0 w 779224"/>
                  <a:gd name="connsiteY3" fmla="*/ 119223 h 826528"/>
                  <a:gd name="connsiteX4" fmla="*/ 660660 w 779224"/>
                  <a:gd name="connsiteY4" fmla="*/ 1930 h 826528"/>
                  <a:gd name="connsiteX5" fmla="*/ 778556 w 779224"/>
                  <a:gd name="connsiteY5" fmla="*/ 102155 h 826528"/>
                  <a:gd name="connsiteX6" fmla="*/ 736127 w 779224"/>
                  <a:gd name="connsiteY6" fmla="*/ 794664 h 826528"/>
                  <a:gd name="connsiteX0" fmla="*/ 443772 w 779224"/>
                  <a:gd name="connsiteY0" fmla="*/ 808748 h 808748"/>
                  <a:gd name="connsiteX1" fmla="*/ 471695 w 779224"/>
                  <a:gd name="connsiteY1" fmla="*/ 278720 h 808748"/>
                  <a:gd name="connsiteX2" fmla="*/ 43314 w 779224"/>
                  <a:gd name="connsiteY2" fmla="*/ 360464 h 808748"/>
                  <a:gd name="connsiteX3" fmla="*/ 0 w 779224"/>
                  <a:gd name="connsiteY3" fmla="*/ 101443 h 808748"/>
                  <a:gd name="connsiteX4" fmla="*/ 584178 w 779224"/>
                  <a:gd name="connsiteY4" fmla="*/ 2319 h 808748"/>
                  <a:gd name="connsiteX5" fmla="*/ 778556 w 779224"/>
                  <a:gd name="connsiteY5" fmla="*/ 84375 h 808748"/>
                  <a:gd name="connsiteX6" fmla="*/ 736127 w 779224"/>
                  <a:gd name="connsiteY6" fmla="*/ 776884 h 808748"/>
                  <a:gd name="connsiteX0" fmla="*/ 443772 w 736127"/>
                  <a:gd name="connsiteY0" fmla="*/ 806430 h 806430"/>
                  <a:gd name="connsiteX1" fmla="*/ 471695 w 736127"/>
                  <a:gd name="connsiteY1" fmla="*/ 276402 h 806430"/>
                  <a:gd name="connsiteX2" fmla="*/ 43314 w 736127"/>
                  <a:gd name="connsiteY2" fmla="*/ 358146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34329 w 736127"/>
                  <a:gd name="connsiteY2" fmla="*/ 341958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40945 w 736127"/>
                  <a:gd name="connsiteY2" fmla="*/ 447801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96694 w 789049"/>
                  <a:gd name="connsiteY0" fmla="*/ 807991 h 807991"/>
                  <a:gd name="connsiteX1" fmla="*/ 524617 w 789049"/>
                  <a:gd name="connsiteY1" fmla="*/ 277963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96694 w 789049"/>
                  <a:gd name="connsiteY0" fmla="*/ 807991 h 807991"/>
                  <a:gd name="connsiteX1" fmla="*/ 484925 w 789049"/>
                  <a:gd name="connsiteY1" fmla="*/ 357346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24053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63618 w 749358"/>
                  <a:gd name="connsiteY0" fmla="*/ 642394 h 775909"/>
                  <a:gd name="connsiteX1" fmla="*/ 445234 w 749358"/>
                  <a:gd name="connsiteY1" fmla="*/ 324053 h 775909"/>
                  <a:gd name="connsiteX2" fmla="*/ 54176 w 749358"/>
                  <a:gd name="connsiteY2" fmla="*/ 422684 h 775909"/>
                  <a:gd name="connsiteX3" fmla="*/ 0 w 749358"/>
                  <a:gd name="connsiteY3" fmla="*/ 173237 h 775909"/>
                  <a:gd name="connsiteX4" fmla="*/ 597409 w 749358"/>
                  <a:gd name="connsiteY4" fmla="*/ 1345 h 775909"/>
                  <a:gd name="connsiteX5" fmla="*/ 738154 w 749358"/>
                  <a:gd name="connsiteY5" fmla="*/ 100096 h 775909"/>
                  <a:gd name="connsiteX6" fmla="*/ 749358 w 749358"/>
                  <a:gd name="connsiteY6" fmla="*/ 775910 h 775909"/>
                  <a:gd name="connsiteX0" fmla="*/ 463618 w 775819"/>
                  <a:gd name="connsiteY0" fmla="*/ 642394 h 676682"/>
                  <a:gd name="connsiteX1" fmla="*/ 445234 w 775819"/>
                  <a:gd name="connsiteY1" fmla="*/ 324053 h 676682"/>
                  <a:gd name="connsiteX2" fmla="*/ 54176 w 775819"/>
                  <a:gd name="connsiteY2" fmla="*/ 422684 h 676682"/>
                  <a:gd name="connsiteX3" fmla="*/ 0 w 775819"/>
                  <a:gd name="connsiteY3" fmla="*/ 173237 h 676682"/>
                  <a:gd name="connsiteX4" fmla="*/ 597409 w 775819"/>
                  <a:gd name="connsiteY4" fmla="*/ 1345 h 676682"/>
                  <a:gd name="connsiteX5" fmla="*/ 738154 w 775819"/>
                  <a:gd name="connsiteY5" fmla="*/ 100096 h 676682"/>
                  <a:gd name="connsiteX6" fmla="*/ 775819 w 775819"/>
                  <a:gd name="connsiteY6" fmla="*/ 676682 h 676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5819" h="676682">
                    <a:moveTo>
                      <a:pt x="463618" y="642394"/>
                    </a:moveTo>
                    <a:lnTo>
                      <a:pt x="445234" y="324053"/>
                    </a:lnTo>
                    <a:lnTo>
                      <a:pt x="54176" y="422684"/>
                    </a:lnTo>
                    <a:cubicBezTo>
                      <a:pt x="42733" y="341740"/>
                      <a:pt x="11443" y="254181"/>
                      <a:pt x="0" y="173237"/>
                    </a:cubicBezTo>
                    <a:lnTo>
                      <a:pt x="597409" y="1345"/>
                    </a:lnTo>
                    <a:cubicBezTo>
                      <a:pt x="720435" y="-10845"/>
                      <a:pt x="730378" y="62890"/>
                      <a:pt x="738154" y="100096"/>
                    </a:cubicBezTo>
                    <a:cubicBezTo>
                      <a:pt x="745930" y="137302"/>
                      <a:pt x="763099" y="435224"/>
                      <a:pt x="775819" y="676682"/>
                    </a:cubicBezTo>
                  </a:path>
                </a:pathLst>
              </a:cu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grpSp>
        <p:grpSp>
          <p:nvGrpSpPr>
            <p:cNvPr id="12" name="グループ化 11">
              <a:extLst>
                <a:ext uri="{FF2B5EF4-FFF2-40B4-BE49-F238E27FC236}">
                  <a16:creationId xmlns:a16="http://schemas.microsoft.com/office/drawing/2014/main" id="{1D243C28-0B5B-FFF9-44DA-742C3E510FC3}"/>
                </a:ext>
              </a:extLst>
            </p:cNvPr>
            <p:cNvGrpSpPr/>
            <p:nvPr/>
          </p:nvGrpSpPr>
          <p:grpSpPr>
            <a:xfrm>
              <a:off x="8268630" y="2604920"/>
              <a:ext cx="992931" cy="931545"/>
              <a:chOff x="2410767" y="2604920"/>
              <a:chExt cx="992931" cy="931545"/>
            </a:xfrm>
          </p:grpSpPr>
          <p:sp>
            <p:nvSpPr>
              <p:cNvPr id="145" name="フリーフォーム: 図形 144">
                <a:extLst>
                  <a:ext uri="{FF2B5EF4-FFF2-40B4-BE49-F238E27FC236}">
                    <a16:creationId xmlns:a16="http://schemas.microsoft.com/office/drawing/2014/main" id="{CC44B3CD-94DB-8672-6325-4213774C06B4}"/>
                  </a:ext>
                </a:extLst>
              </p:cNvPr>
              <p:cNvSpPr/>
              <p:nvPr/>
            </p:nvSpPr>
            <p:spPr>
              <a:xfrm>
                <a:off x="2687083" y="2678907"/>
                <a:ext cx="716615" cy="705680"/>
              </a:xfrm>
              <a:custGeom>
                <a:avLst/>
                <a:gdLst>
                  <a:gd name="connsiteX0" fmla="*/ 513590 w 1024004"/>
                  <a:gd name="connsiteY0" fmla="*/ 0 h 698500"/>
                  <a:gd name="connsiteX1" fmla="*/ 1024004 w 1024004"/>
                  <a:gd name="connsiteY1" fmla="*/ 187325 h 698500"/>
                  <a:gd name="connsiteX2" fmla="*/ 1022368 w 1024004"/>
                  <a:gd name="connsiteY2" fmla="*/ 193281 h 698500"/>
                  <a:gd name="connsiteX3" fmla="*/ 1023367 w 1024004"/>
                  <a:gd name="connsiteY3" fmla="*/ 195692 h 698500"/>
                  <a:gd name="connsiteX4" fmla="*/ 1023367 w 1024004"/>
                  <a:gd name="connsiteY4" fmla="*/ 485950 h 698500"/>
                  <a:gd name="connsiteX5" fmla="*/ 810817 w 1024004"/>
                  <a:gd name="connsiteY5" fmla="*/ 698500 h 698500"/>
                  <a:gd name="connsiteX6" fmla="*/ 212550 w 1024004"/>
                  <a:gd name="connsiteY6" fmla="*/ 698500 h 698500"/>
                  <a:gd name="connsiteX7" fmla="*/ 0 w 1024004"/>
                  <a:gd name="connsiteY7" fmla="*/ 485950 h 698500"/>
                  <a:gd name="connsiteX8" fmla="*/ 0 w 1024004"/>
                  <a:gd name="connsiteY8" fmla="*/ 195692 h 698500"/>
                  <a:gd name="connsiteX9" fmla="*/ 3292 w 1024004"/>
                  <a:gd name="connsiteY9" fmla="*/ 187746 h 698500"/>
                  <a:gd name="connsiteX10" fmla="*/ 3176 w 1024004"/>
                  <a:gd name="connsiteY10" fmla="*/ 187325 h 698500"/>
                  <a:gd name="connsiteX11" fmla="*/ 513590 w 1024004"/>
                  <a:gd name="connsiteY11" fmla="*/ 0 h 69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004" h="698500">
                    <a:moveTo>
                      <a:pt x="513590" y="0"/>
                    </a:moveTo>
                    <a:cubicBezTo>
                      <a:pt x="795484" y="0"/>
                      <a:pt x="1024004" y="83868"/>
                      <a:pt x="1024004" y="187325"/>
                    </a:cubicBezTo>
                    <a:lnTo>
                      <a:pt x="1022368" y="193281"/>
                    </a:lnTo>
                    <a:lnTo>
                      <a:pt x="1023367" y="195692"/>
                    </a:lnTo>
                    <a:lnTo>
                      <a:pt x="1023367" y="485950"/>
                    </a:lnTo>
                    <a:cubicBezTo>
                      <a:pt x="1023367" y="603338"/>
                      <a:pt x="928205" y="698500"/>
                      <a:pt x="810817" y="698500"/>
                    </a:cubicBezTo>
                    <a:lnTo>
                      <a:pt x="212550" y="698500"/>
                    </a:lnTo>
                    <a:cubicBezTo>
                      <a:pt x="95162" y="698500"/>
                      <a:pt x="0" y="603338"/>
                      <a:pt x="0" y="485950"/>
                    </a:cubicBezTo>
                    <a:lnTo>
                      <a:pt x="0" y="195692"/>
                    </a:lnTo>
                    <a:lnTo>
                      <a:pt x="3292" y="187746"/>
                    </a:lnTo>
                    <a:lnTo>
                      <a:pt x="3176" y="187325"/>
                    </a:lnTo>
                    <a:cubicBezTo>
                      <a:pt x="3176" y="83868"/>
                      <a:pt x="231696" y="0"/>
                      <a:pt x="513590" y="0"/>
                    </a:cubicBezTo>
                    <a:close/>
                  </a:path>
                </a:pathLst>
              </a:cu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146" name="グループ化 145">
                <a:extLst>
                  <a:ext uri="{FF2B5EF4-FFF2-40B4-BE49-F238E27FC236}">
                    <a16:creationId xmlns:a16="http://schemas.microsoft.com/office/drawing/2014/main" id="{13117688-89CC-034C-1C43-BC226C5AB25E}"/>
                  </a:ext>
                </a:extLst>
              </p:cNvPr>
              <p:cNvGrpSpPr/>
              <p:nvPr/>
            </p:nvGrpSpPr>
            <p:grpSpPr>
              <a:xfrm>
                <a:off x="2410767" y="2604920"/>
                <a:ext cx="959868" cy="931545"/>
                <a:chOff x="3005072" y="4257675"/>
                <a:chExt cx="959868" cy="698500"/>
              </a:xfrm>
              <a:solidFill>
                <a:srgbClr val="0070C0"/>
              </a:solidFill>
            </p:grpSpPr>
            <p:sp>
              <p:nvSpPr>
                <p:cNvPr id="147" name="フリーフォーム: 図形 146">
                  <a:extLst>
                    <a:ext uri="{FF2B5EF4-FFF2-40B4-BE49-F238E27FC236}">
                      <a16:creationId xmlns:a16="http://schemas.microsoft.com/office/drawing/2014/main" id="{68EAC4DE-EF71-BC7D-A96B-9E234B12E283}"/>
                    </a:ext>
                  </a:extLst>
                </p:cNvPr>
                <p:cNvSpPr/>
                <p:nvPr/>
              </p:nvSpPr>
              <p:spPr>
                <a:xfrm>
                  <a:off x="3068571" y="4257675"/>
                  <a:ext cx="896369" cy="698500"/>
                </a:xfrm>
                <a:custGeom>
                  <a:avLst/>
                  <a:gdLst>
                    <a:gd name="connsiteX0" fmla="*/ 513590 w 1024004"/>
                    <a:gd name="connsiteY0" fmla="*/ 0 h 698500"/>
                    <a:gd name="connsiteX1" fmla="*/ 1024004 w 1024004"/>
                    <a:gd name="connsiteY1" fmla="*/ 187325 h 698500"/>
                    <a:gd name="connsiteX2" fmla="*/ 1022368 w 1024004"/>
                    <a:gd name="connsiteY2" fmla="*/ 193281 h 698500"/>
                    <a:gd name="connsiteX3" fmla="*/ 1023367 w 1024004"/>
                    <a:gd name="connsiteY3" fmla="*/ 195692 h 698500"/>
                    <a:gd name="connsiteX4" fmla="*/ 1023367 w 1024004"/>
                    <a:gd name="connsiteY4" fmla="*/ 485950 h 698500"/>
                    <a:gd name="connsiteX5" fmla="*/ 810817 w 1024004"/>
                    <a:gd name="connsiteY5" fmla="*/ 698500 h 698500"/>
                    <a:gd name="connsiteX6" fmla="*/ 212550 w 1024004"/>
                    <a:gd name="connsiteY6" fmla="*/ 698500 h 698500"/>
                    <a:gd name="connsiteX7" fmla="*/ 0 w 1024004"/>
                    <a:gd name="connsiteY7" fmla="*/ 485950 h 698500"/>
                    <a:gd name="connsiteX8" fmla="*/ 0 w 1024004"/>
                    <a:gd name="connsiteY8" fmla="*/ 195692 h 698500"/>
                    <a:gd name="connsiteX9" fmla="*/ 3292 w 1024004"/>
                    <a:gd name="connsiteY9" fmla="*/ 187746 h 698500"/>
                    <a:gd name="connsiteX10" fmla="*/ 3176 w 1024004"/>
                    <a:gd name="connsiteY10" fmla="*/ 187325 h 698500"/>
                    <a:gd name="connsiteX11" fmla="*/ 513590 w 1024004"/>
                    <a:gd name="connsiteY11" fmla="*/ 0 h 69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004" h="698500">
                      <a:moveTo>
                        <a:pt x="513590" y="0"/>
                      </a:moveTo>
                      <a:cubicBezTo>
                        <a:pt x="795484" y="0"/>
                        <a:pt x="1024004" y="83868"/>
                        <a:pt x="1024004" y="187325"/>
                      </a:cubicBezTo>
                      <a:lnTo>
                        <a:pt x="1022368" y="193281"/>
                      </a:lnTo>
                      <a:lnTo>
                        <a:pt x="1023367" y="195692"/>
                      </a:lnTo>
                      <a:lnTo>
                        <a:pt x="1023367" y="485950"/>
                      </a:lnTo>
                      <a:cubicBezTo>
                        <a:pt x="1023367" y="603338"/>
                        <a:pt x="928205" y="698500"/>
                        <a:pt x="810817" y="698500"/>
                      </a:cubicBezTo>
                      <a:lnTo>
                        <a:pt x="212550" y="698500"/>
                      </a:lnTo>
                      <a:cubicBezTo>
                        <a:pt x="95162" y="698500"/>
                        <a:pt x="0" y="603338"/>
                        <a:pt x="0" y="485950"/>
                      </a:cubicBezTo>
                      <a:lnTo>
                        <a:pt x="0" y="195692"/>
                      </a:lnTo>
                      <a:lnTo>
                        <a:pt x="3292" y="187746"/>
                      </a:lnTo>
                      <a:lnTo>
                        <a:pt x="3176" y="187325"/>
                      </a:lnTo>
                      <a:cubicBezTo>
                        <a:pt x="3176" y="83868"/>
                        <a:pt x="231696" y="0"/>
                        <a:pt x="513590" y="0"/>
                      </a:cubicBezTo>
                      <a:close/>
                    </a:path>
                  </a:pathLst>
                </a:custGeom>
                <a:solidFill>
                  <a:srgbClr val="FFC000">
                    <a:lumMod val="5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48" name="フリーフォーム: 図形 147">
                  <a:extLst>
                    <a:ext uri="{FF2B5EF4-FFF2-40B4-BE49-F238E27FC236}">
                      <a16:creationId xmlns:a16="http://schemas.microsoft.com/office/drawing/2014/main" id="{EFE36661-4F50-43A1-7B75-2D9F5E14D045}"/>
                    </a:ext>
                  </a:extLst>
                </p:cNvPr>
                <p:cNvSpPr/>
                <p:nvPr/>
              </p:nvSpPr>
              <p:spPr>
                <a:xfrm>
                  <a:off x="3005072" y="4257675"/>
                  <a:ext cx="879844" cy="698500"/>
                </a:xfrm>
                <a:custGeom>
                  <a:avLst/>
                  <a:gdLst>
                    <a:gd name="connsiteX0" fmla="*/ 513590 w 1024004"/>
                    <a:gd name="connsiteY0" fmla="*/ 0 h 698500"/>
                    <a:gd name="connsiteX1" fmla="*/ 1024004 w 1024004"/>
                    <a:gd name="connsiteY1" fmla="*/ 187325 h 698500"/>
                    <a:gd name="connsiteX2" fmla="*/ 1022368 w 1024004"/>
                    <a:gd name="connsiteY2" fmla="*/ 193281 h 698500"/>
                    <a:gd name="connsiteX3" fmla="*/ 1023367 w 1024004"/>
                    <a:gd name="connsiteY3" fmla="*/ 195692 h 698500"/>
                    <a:gd name="connsiteX4" fmla="*/ 1023367 w 1024004"/>
                    <a:gd name="connsiteY4" fmla="*/ 485950 h 698500"/>
                    <a:gd name="connsiteX5" fmla="*/ 810817 w 1024004"/>
                    <a:gd name="connsiteY5" fmla="*/ 698500 h 698500"/>
                    <a:gd name="connsiteX6" fmla="*/ 212550 w 1024004"/>
                    <a:gd name="connsiteY6" fmla="*/ 698500 h 698500"/>
                    <a:gd name="connsiteX7" fmla="*/ 0 w 1024004"/>
                    <a:gd name="connsiteY7" fmla="*/ 485950 h 698500"/>
                    <a:gd name="connsiteX8" fmla="*/ 0 w 1024004"/>
                    <a:gd name="connsiteY8" fmla="*/ 195692 h 698500"/>
                    <a:gd name="connsiteX9" fmla="*/ 3292 w 1024004"/>
                    <a:gd name="connsiteY9" fmla="*/ 187746 h 698500"/>
                    <a:gd name="connsiteX10" fmla="*/ 3176 w 1024004"/>
                    <a:gd name="connsiteY10" fmla="*/ 187325 h 698500"/>
                    <a:gd name="connsiteX11" fmla="*/ 513590 w 1024004"/>
                    <a:gd name="connsiteY11" fmla="*/ 0 h 69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004" h="698500">
                      <a:moveTo>
                        <a:pt x="513590" y="0"/>
                      </a:moveTo>
                      <a:cubicBezTo>
                        <a:pt x="795484" y="0"/>
                        <a:pt x="1024004" y="83868"/>
                        <a:pt x="1024004" y="187325"/>
                      </a:cubicBezTo>
                      <a:lnTo>
                        <a:pt x="1022368" y="193281"/>
                      </a:lnTo>
                      <a:lnTo>
                        <a:pt x="1023367" y="195692"/>
                      </a:lnTo>
                      <a:lnTo>
                        <a:pt x="1023367" y="485950"/>
                      </a:lnTo>
                      <a:cubicBezTo>
                        <a:pt x="1023367" y="603338"/>
                        <a:pt x="928205" y="698500"/>
                        <a:pt x="810817" y="698500"/>
                      </a:cubicBezTo>
                      <a:lnTo>
                        <a:pt x="212550" y="698500"/>
                      </a:lnTo>
                      <a:cubicBezTo>
                        <a:pt x="95162" y="698500"/>
                        <a:pt x="0" y="603338"/>
                        <a:pt x="0" y="485950"/>
                      </a:cubicBezTo>
                      <a:lnTo>
                        <a:pt x="0" y="195692"/>
                      </a:lnTo>
                      <a:lnTo>
                        <a:pt x="3292" y="187746"/>
                      </a:lnTo>
                      <a:lnTo>
                        <a:pt x="3176" y="187325"/>
                      </a:lnTo>
                      <a:cubicBezTo>
                        <a:pt x="3176" y="83868"/>
                        <a:pt x="231696" y="0"/>
                        <a:pt x="513590" y="0"/>
                      </a:cubicBezTo>
                      <a:close/>
                    </a:path>
                  </a:pathLst>
                </a:custGeom>
                <a:solidFill>
                  <a:srgbClr val="FFC000">
                    <a:lumMod val="75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grpSp>
          <p:nvGrpSpPr>
            <p:cNvPr id="13" name="グループ化 12">
              <a:extLst>
                <a:ext uri="{FF2B5EF4-FFF2-40B4-BE49-F238E27FC236}">
                  <a16:creationId xmlns:a16="http://schemas.microsoft.com/office/drawing/2014/main" id="{13AA0B5F-14F8-8CD1-9B7F-6FF1A5DC0808}"/>
                </a:ext>
              </a:extLst>
            </p:cNvPr>
            <p:cNvGrpSpPr/>
            <p:nvPr/>
          </p:nvGrpSpPr>
          <p:grpSpPr>
            <a:xfrm>
              <a:off x="7945661" y="1286545"/>
              <a:ext cx="1038127" cy="2250065"/>
              <a:chOff x="5045597" y="3588871"/>
              <a:chExt cx="1317104" cy="2854727"/>
            </a:xfrm>
          </p:grpSpPr>
          <p:sp>
            <p:nvSpPr>
              <p:cNvPr id="43" name="フリーフォーム: 図形 42">
                <a:extLst>
                  <a:ext uri="{FF2B5EF4-FFF2-40B4-BE49-F238E27FC236}">
                    <a16:creationId xmlns:a16="http://schemas.microsoft.com/office/drawing/2014/main" id="{9C924829-D93B-33B1-5A46-41E446B240F3}"/>
                  </a:ext>
                </a:extLst>
              </p:cNvPr>
              <p:cNvSpPr/>
              <p:nvPr/>
            </p:nvSpPr>
            <p:spPr>
              <a:xfrm>
                <a:off x="5093009" y="3843338"/>
                <a:ext cx="1084028" cy="1789585"/>
              </a:xfrm>
              <a:custGeom>
                <a:avLst/>
                <a:gdLst>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58144 w 897082"/>
                  <a:gd name="connsiteY14" fmla="*/ 1011812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58144 w 897082"/>
                  <a:gd name="connsiteY14" fmla="*/ 1011812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8216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8216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77770 w 899717"/>
                  <a:gd name="connsiteY14" fmla="*/ 960426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77770 w 899717"/>
                  <a:gd name="connsiteY14" fmla="*/ 960426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45531 w 899717"/>
                  <a:gd name="connsiteY3" fmla="*/ 938243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45531 w 899717"/>
                  <a:gd name="connsiteY3" fmla="*/ 938243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99717" h="1466720">
                    <a:moveTo>
                      <a:pt x="451176" y="0"/>
                    </a:moveTo>
                    <a:cubicBezTo>
                      <a:pt x="698898" y="0"/>
                      <a:pt x="899717" y="200819"/>
                      <a:pt x="899717" y="448541"/>
                    </a:cubicBezTo>
                    <a:lnTo>
                      <a:pt x="899717" y="572384"/>
                    </a:lnTo>
                    <a:cubicBezTo>
                      <a:pt x="899717" y="758175"/>
                      <a:pt x="806519" y="870151"/>
                      <a:pt x="645531" y="938243"/>
                    </a:cubicBezTo>
                    <a:cubicBezTo>
                      <a:pt x="623225" y="991783"/>
                      <a:pt x="593013" y="982078"/>
                      <a:pt x="566754" y="1003996"/>
                    </a:cubicBezTo>
                    <a:lnTo>
                      <a:pt x="578462" y="1118635"/>
                    </a:lnTo>
                    <a:lnTo>
                      <a:pt x="605740" y="1118635"/>
                    </a:lnTo>
                    <a:cubicBezTo>
                      <a:pt x="707191" y="1118635"/>
                      <a:pt x="789433" y="1196557"/>
                      <a:pt x="789433" y="1292678"/>
                    </a:cubicBezTo>
                    <a:cubicBezTo>
                      <a:pt x="789433" y="1350692"/>
                      <a:pt x="789432" y="1408706"/>
                      <a:pt x="789432" y="1466720"/>
                    </a:cubicBezTo>
                    <a:lnTo>
                      <a:pt x="191303" y="1466720"/>
                    </a:lnTo>
                    <a:lnTo>
                      <a:pt x="191303" y="1292678"/>
                    </a:lnTo>
                    <a:cubicBezTo>
                      <a:pt x="191303" y="1220587"/>
                      <a:pt x="237564" y="1158734"/>
                      <a:pt x="303495" y="1132312"/>
                    </a:cubicBezTo>
                    <a:lnTo>
                      <a:pt x="354905" y="1122478"/>
                    </a:lnTo>
                    <a:lnTo>
                      <a:pt x="366151" y="1012354"/>
                    </a:lnTo>
                    <a:cubicBezTo>
                      <a:pt x="336691" y="1002291"/>
                      <a:pt x="272314" y="1011335"/>
                      <a:pt x="235607" y="941980"/>
                    </a:cubicBezTo>
                    <a:cubicBezTo>
                      <a:pt x="89847" y="902133"/>
                      <a:pt x="16468" y="824715"/>
                      <a:pt x="2635" y="572384"/>
                    </a:cubicBezTo>
                    <a:cubicBezTo>
                      <a:pt x="-3294" y="527150"/>
                      <a:pt x="2635" y="489822"/>
                      <a:pt x="2635" y="448541"/>
                    </a:cubicBezTo>
                    <a:cubicBezTo>
                      <a:pt x="2635" y="200819"/>
                      <a:pt x="203454" y="0"/>
                      <a:pt x="451176" y="0"/>
                    </a:cubicBez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4" name="フリーフォーム: 図形 43">
                <a:extLst>
                  <a:ext uri="{FF2B5EF4-FFF2-40B4-BE49-F238E27FC236}">
                    <a16:creationId xmlns:a16="http://schemas.microsoft.com/office/drawing/2014/main" id="{B39C90DC-20D1-BFAB-06AD-38DC4F0D7BB4}"/>
                  </a:ext>
                </a:extLst>
              </p:cNvPr>
              <p:cNvSpPr/>
              <p:nvPr/>
            </p:nvSpPr>
            <p:spPr>
              <a:xfrm>
                <a:off x="5521495" y="5075409"/>
                <a:ext cx="217125" cy="111279"/>
              </a:xfrm>
              <a:custGeom>
                <a:avLst/>
                <a:gdLst>
                  <a:gd name="connsiteX0" fmla="*/ 209318 w 211408"/>
                  <a:gd name="connsiteY0" fmla="*/ 0 h 93697"/>
                  <a:gd name="connsiteX1" fmla="*/ 211408 w 211408"/>
                  <a:gd name="connsiteY1" fmla="*/ 20463 h 93697"/>
                  <a:gd name="connsiteX2" fmla="*/ 206348 w 211408"/>
                  <a:gd name="connsiteY2" fmla="*/ 24396 h 93697"/>
                  <a:gd name="connsiteX3" fmla="*/ 7260 w 211408"/>
                  <a:gd name="connsiteY3" fmla="*/ 93228 h 93697"/>
                  <a:gd name="connsiteX4" fmla="*/ 0 w 211408"/>
                  <a:gd name="connsiteY4" fmla="*/ 93697 h 93697"/>
                  <a:gd name="connsiteX5" fmla="*/ 8715 w 211408"/>
                  <a:gd name="connsiteY5" fmla="*/ 8358 h 93697"/>
                  <a:gd name="connsiteX6" fmla="*/ 93740 w 211408"/>
                  <a:gd name="connsiteY6" fmla="*/ 16929 h 93697"/>
                  <a:gd name="connsiteX7" fmla="*/ 184137 w 211408"/>
                  <a:gd name="connsiteY7" fmla="*/ 7816 h 93697"/>
                  <a:gd name="connsiteX0" fmla="*/ 209318 w 211408"/>
                  <a:gd name="connsiteY0" fmla="*/ 0 h 93697"/>
                  <a:gd name="connsiteX1" fmla="*/ 211408 w 211408"/>
                  <a:gd name="connsiteY1" fmla="*/ 20463 h 93697"/>
                  <a:gd name="connsiteX2" fmla="*/ 7260 w 211408"/>
                  <a:gd name="connsiteY2" fmla="*/ 93228 h 93697"/>
                  <a:gd name="connsiteX3" fmla="*/ 0 w 211408"/>
                  <a:gd name="connsiteY3" fmla="*/ 93697 h 93697"/>
                  <a:gd name="connsiteX4" fmla="*/ 8715 w 211408"/>
                  <a:gd name="connsiteY4" fmla="*/ 8358 h 93697"/>
                  <a:gd name="connsiteX5" fmla="*/ 93740 w 211408"/>
                  <a:gd name="connsiteY5" fmla="*/ 16929 h 93697"/>
                  <a:gd name="connsiteX6" fmla="*/ 184137 w 211408"/>
                  <a:gd name="connsiteY6" fmla="*/ 7816 h 93697"/>
                  <a:gd name="connsiteX7" fmla="*/ 209318 w 211408"/>
                  <a:gd name="connsiteY7" fmla="*/ 0 h 93697"/>
                  <a:gd name="connsiteX0" fmla="*/ 209318 w 209318"/>
                  <a:gd name="connsiteY0" fmla="*/ 0 h 93697"/>
                  <a:gd name="connsiteX1" fmla="*/ 7260 w 209318"/>
                  <a:gd name="connsiteY1" fmla="*/ 93228 h 93697"/>
                  <a:gd name="connsiteX2" fmla="*/ 0 w 209318"/>
                  <a:gd name="connsiteY2" fmla="*/ 93697 h 93697"/>
                  <a:gd name="connsiteX3" fmla="*/ 8715 w 209318"/>
                  <a:gd name="connsiteY3" fmla="*/ 8358 h 93697"/>
                  <a:gd name="connsiteX4" fmla="*/ 93740 w 209318"/>
                  <a:gd name="connsiteY4" fmla="*/ 16929 h 93697"/>
                  <a:gd name="connsiteX5" fmla="*/ 184137 w 209318"/>
                  <a:gd name="connsiteY5" fmla="*/ 7816 h 93697"/>
                  <a:gd name="connsiteX6" fmla="*/ 209318 w 209318"/>
                  <a:gd name="connsiteY6" fmla="*/ 0 h 93697"/>
                  <a:gd name="connsiteX0" fmla="*/ 209318 w 209318"/>
                  <a:gd name="connsiteY0" fmla="*/ 0 h 93697"/>
                  <a:gd name="connsiteX1" fmla="*/ 7260 w 209318"/>
                  <a:gd name="connsiteY1" fmla="*/ 93228 h 93697"/>
                  <a:gd name="connsiteX2" fmla="*/ 0 w 209318"/>
                  <a:gd name="connsiteY2" fmla="*/ 93697 h 93697"/>
                  <a:gd name="connsiteX3" fmla="*/ 8715 w 209318"/>
                  <a:gd name="connsiteY3" fmla="*/ 8358 h 93697"/>
                  <a:gd name="connsiteX4" fmla="*/ 93740 w 209318"/>
                  <a:gd name="connsiteY4" fmla="*/ 16929 h 93697"/>
                  <a:gd name="connsiteX5" fmla="*/ 184137 w 209318"/>
                  <a:gd name="connsiteY5" fmla="*/ 7816 h 93697"/>
                  <a:gd name="connsiteX6" fmla="*/ 209318 w 209318"/>
                  <a:gd name="connsiteY6" fmla="*/ 0 h 93697"/>
                  <a:gd name="connsiteX0" fmla="*/ 209318 w 209318"/>
                  <a:gd name="connsiteY0" fmla="*/ 0 h 93697"/>
                  <a:gd name="connsiteX1" fmla="*/ 0 w 209318"/>
                  <a:gd name="connsiteY1" fmla="*/ 93697 h 93697"/>
                  <a:gd name="connsiteX2" fmla="*/ 8715 w 209318"/>
                  <a:gd name="connsiteY2" fmla="*/ 8358 h 93697"/>
                  <a:gd name="connsiteX3" fmla="*/ 93740 w 209318"/>
                  <a:gd name="connsiteY3" fmla="*/ 16929 h 93697"/>
                  <a:gd name="connsiteX4" fmla="*/ 184137 w 209318"/>
                  <a:gd name="connsiteY4" fmla="*/ 7816 h 93697"/>
                  <a:gd name="connsiteX5" fmla="*/ 209318 w 209318"/>
                  <a:gd name="connsiteY5" fmla="*/ 0 h 93697"/>
                  <a:gd name="connsiteX0" fmla="*/ 209318 w 209318"/>
                  <a:gd name="connsiteY0" fmla="*/ 0 h 93697"/>
                  <a:gd name="connsiteX1" fmla="*/ 0 w 209318"/>
                  <a:gd name="connsiteY1" fmla="*/ 93697 h 93697"/>
                  <a:gd name="connsiteX2" fmla="*/ 8715 w 209318"/>
                  <a:gd name="connsiteY2" fmla="*/ 8358 h 93697"/>
                  <a:gd name="connsiteX3" fmla="*/ 93740 w 209318"/>
                  <a:gd name="connsiteY3" fmla="*/ 16929 h 93697"/>
                  <a:gd name="connsiteX4" fmla="*/ 184137 w 209318"/>
                  <a:gd name="connsiteY4" fmla="*/ 7816 h 93697"/>
                  <a:gd name="connsiteX5" fmla="*/ 209318 w 209318"/>
                  <a:gd name="connsiteY5" fmla="*/ 0 h 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318" h="93697">
                    <a:moveTo>
                      <a:pt x="209318" y="0"/>
                    </a:moveTo>
                    <a:cubicBezTo>
                      <a:pt x="148204" y="60213"/>
                      <a:pt x="33434" y="92304"/>
                      <a:pt x="0" y="93697"/>
                    </a:cubicBezTo>
                    <a:lnTo>
                      <a:pt x="8715" y="8358"/>
                    </a:lnTo>
                    <a:lnTo>
                      <a:pt x="93740" y="16929"/>
                    </a:lnTo>
                    <a:cubicBezTo>
                      <a:pt x="124705" y="16929"/>
                      <a:pt x="154938" y="13791"/>
                      <a:pt x="184137" y="7816"/>
                    </a:cubicBezTo>
                    <a:lnTo>
                      <a:pt x="209318" y="0"/>
                    </a:lnTo>
                    <a:close/>
                  </a:path>
                </a:pathLst>
              </a:custGeom>
              <a:solidFill>
                <a:srgbClr val="000000">
                  <a:alpha val="50196"/>
                </a:srgb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5" name="フリーフォーム: 図形 44">
                <a:extLst>
                  <a:ext uri="{FF2B5EF4-FFF2-40B4-BE49-F238E27FC236}">
                    <a16:creationId xmlns:a16="http://schemas.microsoft.com/office/drawing/2014/main" id="{5DD1AB63-7C71-4A92-E578-737D03828AE4}"/>
                  </a:ext>
                </a:extLst>
              </p:cNvPr>
              <p:cNvSpPr/>
              <p:nvPr/>
            </p:nvSpPr>
            <p:spPr>
              <a:xfrm>
                <a:off x="5165391" y="5213532"/>
                <a:ext cx="1197310" cy="1230066"/>
              </a:xfrm>
              <a:custGeom>
                <a:avLst/>
                <a:gdLst>
                  <a:gd name="connsiteX0" fmla="*/ 702404 w 1068476"/>
                  <a:gd name="connsiteY0" fmla="*/ 0 h 1020925"/>
                  <a:gd name="connsiteX1" fmla="*/ 763059 w 1068476"/>
                  <a:gd name="connsiteY1" fmla="*/ 0 h 1020925"/>
                  <a:gd name="connsiteX2" fmla="*/ 1068476 w 1068476"/>
                  <a:gd name="connsiteY2" fmla="*/ 320391 h 1020925"/>
                  <a:gd name="connsiteX3" fmla="*/ 1068476 w 1068476"/>
                  <a:gd name="connsiteY3" fmla="*/ 1020925 h 1020925"/>
                  <a:gd name="connsiteX4" fmla="*/ 139988 w 1068476"/>
                  <a:gd name="connsiteY4" fmla="*/ 1020925 h 1020925"/>
                  <a:gd name="connsiteX5" fmla="*/ 55941 w 1068476"/>
                  <a:gd name="connsiteY5" fmla="*/ 706710 h 1020925"/>
                  <a:gd name="connsiteX6" fmla="*/ 55941 w 1068476"/>
                  <a:gd name="connsiteY6" fmla="*/ 285753 h 1020925"/>
                  <a:gd name="connsiteX7" fmla="*/ 189768 w 1068476"/>
                  <a:gd name="connsiteY7" fmla="*/ 138877 h 1020925"/>
                  <a:gd name="connsiteX8" fmla="*/ 371719 w 1068476"/>
                  <a:gd name="connsiteY8" fmla="*/ 10385 h 1020925"/>
                  <a:gd name="connsiteX9" fmla="*/ 390924 w 1068476"/>
                  <a:gd name="connsiteY9" fmla="*/ 7678 h 1020925"/>
                  <a:gd name="connsiteX10" fmla="*/ 356988 w 1068476"/>
                  <a:gd name="connsiteY10" fmla="*/ 72107 h 1020925"/>
                  <a:gd name="connsiteX11" fmla="*/ 362948 w 1068476"/>
                  <a:gd name="connsiteY11" fmla="*/ 186423 h 1020925"/>
                  <a:gd name="connsiteX12" fmla="*/ 632972 w 1068476"/>
                  <a:gd name="connsiteY12" fmla="*/ 86497 h 1020925"/>
                  <a:gd name="connsiteX13" fmla="*/ 698289 w 1068476"/>
                  <a:gd name="connsiteY13" fmla="*/ 7813 h 1020925"/>
                  <a:gd name="connsiteX0" fmla="*/ 676999 w 1043071"/>
                  <a:gd name="connsiteY0" fmla="*/ 0 h 1020925"/>
                  <a:gd name="connsiteX1" fmla="*/ 737654 w 1043071"/>
                  <a:gd name="connsiteY1" fmla="*/ 0 h 1020925"/>
                  <a:gd name="connsiteX2" fmla="*/ 1043071 w 1043071"/>
                  <a:gd name="connsiteY2" fmla="*/ 320391 h 1020925"/>
                  <a:gd name="connsiteX3" fmla="*/ 1043071 w 1043071"/>
                  <a:gd name="connsiteY3" fmla="*/ 1020925 h 1020925"/>
                  <a:gd name="connsiteX4" fmla="*/ 114583 w 1043071"/>
                  <a:gd name="connsiteY4" fmla="*/ 1020925 h 1020925"/>
                  <a:gd name="connsiteX5" fmla="*/ 30536 w 1043071"/>
                  <a:gd name="connsiteY5" fmla="*/ 706710 h 1020925"/>
                  <a:gd name="connsiteX6" fmla="*/ 61493 w 1043071"/>
                  <a:gd name="connsiteY6" fmla="*/ 340521 h 1020925"/>
                  <a:gd name="connsiteX7" fmla="*/ 164363 w 1043071"/>
                  <a:gd name="connsiteY7" fmla="*/ 138877 h 1020925"/>
                  <a:gd name="connsiteX8" fmla="*/ 346314 w 1043071"/>
                  <a:gd name="connsiteY8" fmla="*/ 10385 h 1020925"/>
                  <a:gd name="connsiteX9" fmla="*/ 365519 w 1043071"/>
                  <a:gd name="connsiteY9" fmla="*/ 7678 h 1020925"/>
                  <a:gd name="connsiteX10" fmla="*/ 331583 w 1043071"/>
                  <a:gd name="connsiteY10" fmla="*/ 72107 h 1020925"/>
                  <a:gd name="connsiteX11" fmla="*/ 337543 w 1043071"/>
                  <a:gd name="connsiteY11" fmla="*/ 186423 h 1020925"/>
                  <a:gd name="connsiteX12" fmla="*/ 607567 w 1043071"/>
                  <a:gd name="connsiteY12" fmla="*/ 86497 h 1020925"/>
                  <a:gd name="connsiteX13" fmla="*/ 672884 w 1043071"/>
                  <a:gd name="connsiteY13" fmla="*/ 7813 h 1020925"/>
                  <a:gd name="connsiteX14" fmla="*/ 676999 w 1043071"/>
                  <a:gd name="connsiteY14" fmla="*/ 0 h 1020925"/>
                  <a:gd name="connsiteX0" fmla="*/ 650472 w 1016544"/>
                  <a:gd name="connsiteY0" fmla="*/ 0 h 1020925"/>
                  <a:gd name="connsiteX1" fmla="*/ 711127 w 1016544"/>
                  <a:gd name="connsiteY1" fmla="*/ 0 h 1020925"/>
                  <a:gd name="connsiteX2" fmla="*/ 1016544 w 1016544"/>
                  <a:gd name="connsiteY2" fmla="*/ 320391 h 1020925"/>
                  <a:gd name="connsiteX3" fmla="*/ 1016544 w 1016544"/>
                  <a:gd name="connsiteY3" fmla="*/ 1020925 h 1020925"/>
                  <a:gd name="connsiteX4" fmla="*/ 88056 w 1016544"/>
                  <a:gd name="connsiteY4" fmla="*/ 1020925 h 1020925"/>
                  <a:gd name="connsiteX5" fmla="*/ 4009 w 1016544"/>
                  <a:gd name="connsiteY5" fmla="*/ 706710 h 1020925"/>
                  <a:gd name="connsiteX6" fmla="*/ 34966 w 1016544"/>
                  <a:gd name="connsiteY6" fmla="*/ 340521 h 1020925"/>
                  <a:gd name="connsiteX7" fmla="*/ 137836 w 1016544"/>
                  <a:gd name="connsiteY7" fmla="*/ 138877 h 1020925"/>
                  <a:gd name="connsiteX8" fmla="*/ 319787 w 1016544"/>
                  <a:gd name="connsiteY8" fmla="*/ 10385 h 1020925"/>
                  <a:gd name="connsiteX9" fmla="*/ 338992 w 1016544"/>
                  <a:gd name="connsiteY9" fmla="*/ 7678 h 1020925"/>
                  <a:gd name="connsiteX10" fmla="*/ 305056 w 1016544"/>
                  <a:gd name="connsiteY10" fmla="*/ 72107 h 1020925"/>
                  <a:gd name="connsiteX11" fmla="*/ 311016 w 1016544"/>
                  <a:gd name="connsiteY11" fmla="*/ 186423 h 1020925"/>
                  <a:gd name="connsiteX12" fmla="*/ 581040 w 1016544"/>
                  <a:gd name="connsiteY12" fmla="*/ 86497 h 1020925"/>
                  <a:gd name="connsiteX13" fmla="*/ 646357 w 1016544"/>
                  <a:gd name="connsiteY13" fmla="*/ 7813 h 1020925"/>
                  <a:gd name="connsiteX14" fmla="*/ 650472 w 1016544"/>
                  <a:gd name="connsiteY14" fmla="*/ 0 h 1020925"/>
                  <a:gd name="connsiteX0" fmla="*/ 620748 w 986820"/>
                  <a:gd name="connsiteY0" fmla="*/ 0 h 1020925"/>
                  <a:gd name="connsiteX1" fmla="*/ 681403 w 986820"/>
                  <a:gd name="connsiteY1" fmla="*/ 0 h 1020925"/>
                  <a:gd name="connsiteX2" fmla="*/ 986820 w 986820"/>
                  <a:gd name="connsiteY2" fmla="*/ 320391 h 1020925"/>
                  <a:gd name="connsiteX3" fmla="*/ 986820 w 986820"/>
                  <a:gd name="connsiteY3" fmla="*/ 1020925 h 1020925"/>
                  <a:gd name="connsiteX4" fmla="*/ 58332 w 986820"/>
                  <a:gd name="connsiteY4" fmla="*/ 1020925 h 1020925"/>
                  <a:gd name="connsiteX5" fmla="*/ 19529 w 986820"/>
                  <a:gd name="connsiteY5" fmla="*/ 704329 h 1020925"/>
                  <a:gd name="connsiteX6" fmla="*/ 5242 w 986820"/>
                  <a:gd name="connsiteY6" fmla="*/ 340521 h 1020925"/>
                  <a:gd name="connsiteX7" fmla="*/ 108112 w 986820"/>
                  <a:gd name="connsiteY7" fmla="*/ 138877 h 1020925"/>
                  <a:gd name="connsiteX8" fmla="*/ 290063 w 986820"/>
                  <a:gd name="connsiteY8" fmla="*/ 10385 h 1020925"/>
                  <a:gd name="connsiteX9" fmla="*/ 309268 w 986820"/>
                  <a:gd name="connsiteY9" fmla="*/ 7678 h 1020925"/>
                  <a:gd name="connsiteX10" fmla="*/ 275332 w 986820"/>
                  <a:gd name="connsiteY10" fmla="*/ 72107 h 1020925"/>
                  <a:gd name="connsiteX11" fmla="*/ 281292 w 986820"/>
                  <a:gd name="connsiteY11" fmla="*/ 186423 h 1020925"/>
                  <a:gd name="connsiteX12" fmla="*/ 551316 w 986820"/>
                  <a:gd name="connsiteY12" fmla="*/ 86497 h 1020925"/>
                  <a:gd name="connsiteX13" fmla="*/ 616633 w 986820"/>
                  <a:gd name="connsiteY13" fmla="*/ 7813 h 1020925"/>
                  <a:gd name="connsiteX14" fmla="*/ 620748 w 986820"/>
                  <a:gd name="connsiteY14" fmla="*/ 0 h 1020925"/>
                  <a:gd name="connsiteX0" fmla="*/ 663135 w 1029207"/>
                  <a:gd name="connsiteY0" fmla="*/ 0 h 1020925"/>
                  <a:gd name="connsiteX1" fmla="*/ 723790 w 1029207"/>
                  <a:gd name="connsiteY1" fmla="*/ 0 h 1020925"/>
                  <a:gd name="connsiteX2" fmla="*/ 1029207 w 1029207"/>
                  <a:gd name="connsiteY2" fmla="*/ 320391 h 1020925"/>
                  <a:gd name="connsiteX3" fmla="*/ 1029207 w 1029207"/>
                  <a:gd name="connsiteY3" fmla="*/ 1020925 h 1020925"/>
                  <a:gd name="connsiteX4" fmla="*/ 100719 w 1029207"/>
                  <a:gd name="connsiteY4" fmla="*/ 1020925 h 1020925"/>
                  <a:gd name="connsiteX5" fmla="*/ 61916 w 1029207"/>
                  <a:gd name="connsiteY5" fmla="*/ 704329 h 1020925"/>
                  <a:gd name="connsiteX6" fmla="*/ 2386 w 1029207"/>
                  <a:gd name="connsiteY6" fmla="*/ 433390 h 1020925"/>
                  <a:gd name="connsiteX7" fmla="*/ 150499 w 1029207"/>
                  <a:gd name="connsiteY7" fmla="*/ 138877 h 1020925"/>
                  <a:gd name="connsiteX8" fmla="*/ 332450 w 1029207"/>
                  <a:gd name="connsiteY8" fmla="*/ 10385 h 1020925"/>
                  <a:gd name="connsiteX9" fmla="*/ 351655 w 1029207"/>
                  <a:gd name="connsiteY9" fmla="*/ 7678 h 1020925"/>
                  <a:gd name="connsiteX10" fmla="*/ 317719 w 1029207"/>
                  <a:gd name="connsiteY10" fmla="*/ 72107 h 1020925"/>
                  <a:gd name="connsiteX11" fmla="*/ 323679 w 1029207"/>
                  <a:gd name="connsiteY11" fmla="*/ 186423 h 1020925"/>
                  <a:gd name="connsiteX12" fmla="*/ 593703 w 1029207"/>
                  <a:gd name="connsiteY12" fmla="*/ 86497 h 1020925"/>
                  <a:gd name="connsiteX13" fmla="*/ 659020 w 1029207"/>
                  <a:gd name="connsiteY13" fmla="*/ 7813 h 1020925"/>
                  <a:gd name="connsiteX14" fmla="*/ 663135 w 1029207"/>
                  <a:gd name="connsiteY14" fmla="*/ 0 h 1020925"/>
                  <a:gd name="connsiteX0" fmla="*/ 676475 w 1042547"/>
                  <a:gd name="connsiteY0" fmla="*/ 0 h 1020925"/>
                  <a:gd name="connsiteX1" fmla="*/ 737130 w 1042547"/>
                  <a:gd name="connsiteY1" fmla="*/ 0 h 1020925"/>
                  <a:gd name="connsiteX2" fmla="*/ 1042547 w 1042547"/>
                  <a:gd name="connsiteY2" fmla="*/ 320391 h 1020925"/>
                  <a:gd name="connsiteX3" fmla="*/ 1042547 w 1042547"/>
                  <a:gd name="connsiteY3" fmla="*/ 1020925 h 1020925"/>
                  <a:gd name="connsiteX4" fmla="*/ 114059 w 1042547"/>
                  <a:gd name="connsiteY4" fmla="*/ 1020925 h 1020925"/>
                  <a:gd name="connsiteX5" fmla="*/ 75256 w 1042547"/>
                  <a:gd name="connsiteY5" fmla="*/ 704329 h 1020925"/>
                  <a:gd name="connsiteX6" fmla="*/ 15726 w 1042547"/>
                  <a:gd name="connsiteY6" fmla="*/ 433390 h 1020925"/>
                  <a:gd name="connsiteX7" fmla="*/ 163839 w 1042547"/>
                  <a:gd name="connsiteY7" fmla="*/ 138877 h 1020925"/>
                  <a:gd name="connsiteX8" fmla="*/ 345790 w 1042547"/>
                  <a:gd name="connsiteY8" fmla="*/ 10385 h 1020925"/>
                  <a:gd name="connsiteX9" fmla="*/ 364995 w 1042547"/>
                  <a:gd name="connsiteY9" fmla="*/ 7678 h 1020925"/>
                  <a:gd name="connsiteX10" fmla="*/ 331059 w 1042547"/>
                  <a:gd name="connsiteY10" fmla="*/ 72107 h 1020925"/>
                  <a:gd name="connsiteX11" fmla="*/ 337019 w 1042547"/>
                  <a:gd name="connsiteY11" fmla="*/ 186423 h 1020925"/>
                  <a:gd name="connsiteX12" fmla="*/ 607043 w 1042547"/>
                  <a:gd name="connsiteY12" fmla="*/ 86497 h 1020925"/>
                  <a:gd name="connsiteX13" fmla="*/ 672360 w 1042547"/>
                  <a:gd name="connsiteY13" fmla="*/ 7813 h 1020925"/>
                  <a:gd name="connsiteX14" fmla="*/ 676475 w 1042547"/>
                  <a:gd name="connsiteY14" fmla="*/ 0 h 1020925"/>
                  <a:gd name="connsiteX0" fmla="*/ 676475 w 1042547"/>
                  <a:gd name="connsiteY0" fmla="*/ 0 h 1020925"/>
                  <a:gd name="connsiteX1" fmla="*/ 737130 w 1042547"/>
                  <a:gd name="connsiteY1" fmla="*/ 0 h 1020925"/>
                  <a:gd name="connsiteX2" fmla="*/ 1042547 w 1042547"/>
                  <a:gd name="connsiteY2" fmla="*/ 320391 h 1020925"/>
                  <a:gd name="connsiteX3" fmla="*/ 1042547 w 1042547"/>
                  <a:gd name="connsiteY3" fmla="*/ 1020925 h 1020925"/>
                  <a:gd name="connsiteX4" fmla="*/ 114059 w 1042547"/>
                  <a:gd name="connsiteY4" fmla="*/ 1020925 h 1020925"/>
                  <a:gd name="connsiteX5" fmla="*/ 75256 w 1042547"/>
                  <a:gd name="connsiteY5" fmla="*/ 704329 h 1020925"/>
                  <a:gd name="connsiteX6" fmla="*/ 15726 w 1042547"/>
                  <a:gd name="connsiteY6" fmla="*/ 433390 h 1020925"/>
                  <a:gd name="connsiteX7" fmla="*/ 163839 w 1042547"/>
                  <a:gd name="connsiteY7" fmla="*/ 138877 h 1020925"/>
                  <a:gd name="connsiteX8" fmla="*/ 345790 w 1042547"/>
                  <a:gd name="connsiteY8" fmla="*/ 10385 h 1020925"/>
                  <a:gd name="connsiteX9" fmla="*/ 364995 w 1042547"/>
                  <a:gd name="connsiteY9" fmla="*/ 7678 h 1020925"/>
                  <a:gd name="connsiteX10" fmla="*/ 331059 w 1042547"/>
                  <a:gd name="connsiteY10" fmla="*/ 72107 h 1020925"/>
                  <a:gd name="connsiteX11" fmla="*/ 337019 w 1042547"/>
                  <a:gd name="connsiteY11" fmla="*/ 186423 h 1020925"/>
                  <a:gd name="connsiteX12" fmla="*/ 607043 w 1042547"/>
                  <a:gd name="connsiteY12" fmla="*/ 86497 h 1020925"/>
                  <a:gd name="connsiteX13" fmla="*/ 672360 w 1042547"/>
                  <a:gd name="connsiteY13" fmla="*/ 7813 h 1020925"/>
                  <a:gd name="connsiteX14" fmla="*/ 676475 w 1042547"/>
                  <a:gd name="connsiteY14" fmla="*/ 0 h 1020925"/>
                  <a:gd name="connsiteX0" fmla="*/ 660749 w 1026821"/>
                  <a:gd name="connsiteY0" fmla="*/ 0 h 1020925"/>
                  <a:gd name="connsiteX1" fmla="*/ 721404 w 1026821"/>
                  <a:gd name="connsiteY1" fmla="*/ 0 h 1020925"/>
                  <a:gd name="connsiteX2" fmla="*/ 1026821 w 1026821"/>
                  <a:gd name="connsiteY2" fmla="*/ 320391 h 1020925"/>
                  <a:gd name="connsiteX3" fmla="*/ 1026821 w 1026821"/>
                  <a:gd name="connsiteY3" fmla="*/ 1020925 h 1020925"/>
                  <a:gd name="connsiteX4" fmla="*/ 98333 w 1026821"/>
                  <a:gd name="connsiteY4" fmla="*/ 1020925 h 1020925"/>
                  <a:gd name="connsiteX5" fmla="*/ 0 w 1026821"/>
                  <a:gd name="connsiteY5" fmla="*/ 433390 h 1020925"/>
                  <a:gd name="connsiteX6" fmla="*/ 148113 w 1026821"/>
                  <a:gd name="connsiteY6" fmla="*/ 138877 h 1020925"/>
                  <a:gd name="connsiteX7" fmla="*/ 330064 w 1026821"/>
                  <a:gd name="connsiteY7" fmla="*/ 10385 h 1020925"/>
                  <a:gd name="connsiteX8" fmla="*/ 349269 w 1026821"/>
                  <a:gd name="connsiteY8" fmla="*/ 7678 h 1020925"/>
                  <a:gd name="connsiteX9" fmla="*/ 315333 w 1026821"/>
                  <a:gd name="connsiteY9" fmla="*/ 72107 h 1020925"/>
                  <a:gd name="connsiteX10" fmla="*/ 321293 w 1026821"/>
                  <a:gd name="connsiteY10" fmla="*/ 186423 h 1020925"/>
                  <a:gd name="connsiteX11" fmla="*/ 591317 w 1026821"/>
                  <a:gd name="connsiteY11" fmla="*/ 86497 h 1020925"/>
                  <a:gd name="connsiteX12" fmla="*/ 656634 w 1026821"/>
                  <a:gd name="connsiteY12" fmla="*/ 7813 h 1020925"/>
                  <a:gd name="connsiteX13" fmla="*/ 660749 w 1026821"/>
                  <a:gd name="connsiteY13" fmla="*/ 0 h 1020925"/>
                  <a:gd name="connsiteX0" fmla="*/ 679490 w 1045562"/>
                  <a:gd name="connsiteY0" fmla="*/ 0 h 1020925"/>
                  <a:gd name="connsiteX1" fmla="*/ 740145 w 1045562"/>
                  <a:gd name="connsiteY1" fmla="*/ 0 h 1020925"/>
                  <a:gd name="connsiteX2" fmla="*/ 1045562 w 1045562"/>
                  <a:gd name="connsiteY2" fmla="*/ 320391 h 1020925"/>
                  <a:gd name="connsiteX3" fmla="*/ 1045562 w 1045562"/>
                  <a:gd name="connsiteY3" fmla="*/ 1020925 h 1020925"/>
                  <a:gd name="connsiteX4" fmla="*/ 117074 w 1045562"/>
                  <a:gd name="connsiteY4" fmla="*/ 1020925 h 1020925"/>
                  <a:gd name="connsiteX5" fmla="*/ 18741 w 1045562"/>
                  <a:gd name="connsiteY5" fmla="*/ 433390 h 1020925"/>
                  <a:gd name="connsiteX6" fmla="*/ 166854 w 1045562"/>
                  <a:gd name="connsiteY6" fmla="*/ 138877 h 1020925"/>
                  <a:gd name="connsiteX7" fmla="*/ 348805 w 1045562"/>
                  <a:gd name="connsiteY7" fmla="*/ 10385 h 1020925"/>
                  <a:gd name="connsiteX8" fmla="*/ 368010 w 1045562"/>
                  <a:gd name="connsiteY8" fmla="*/ 7678 h 1020925"/>
                  <a:gd name="connsiteX9" fmla="*/ 334074 w 1045562"/>
                  <a:gd name="connsiteY9" fmla="*/ 72107 h 1020925"/>
                  <a:gd name="connsiteX10" fmla="*/ 340034 w 1045562"/>
                  <a:gd name="connsiteY10" fmla="*/ 186423 h 1020925"/>
                  <a:gd name="connsiteX11" fmla="*/ 610058 w 1045562"/>
                  <a:gd name="connsiteY11" fmla="*/ 86497 h 1020925"/>
                  <a:gd name="connsiteX12" fmla="*/ 675375 w 1045562"/>
                  <a:gd name="connsiteY12" fmla="*/ 7813 h 1020925"/>
                  <a:gd name="connsiteX13" fmla="*/ 679490 w 1045562"/>
                  <a:gd name="connsiteY13" fmla="*/ 0 h 1020925"/>
                  <a:gd name="connsiteX0" fmla="*/ 609226 w 975298"/>
                  <a:gd name="connsiteY0" fmla="*/ 0 h 1020925"/>
                  <a:gd name="connsiteX1" fmla="*/ 669881 w 975298"/>
                  <a:gd name="connsiteY1" fmla="*/ 0 h 1020925"/>
                  <a:gd name="connsiteX2" fmla="*/ 975298 w 975298"/>
                  <a:gd name="connsiteY2" fmla="*/ 320391 h 1020925"/>
                  <a:gd name="connsiteX3" fmla="*/ 975298 w 975298"/>
                  <a:gd name="connsiteY3" fmla="*/ 1020925 h 1020925"/>
                  <a:gd name="connsiteX4" fmla="*/ 46810 w 975298"/>
                  <a:gd name="connsiteY4" fmla="*/ 1020925 h 1020925"/>
                  <a:gd name="connsiteX5" fmla="*/ 34202 w 975298"/>
                  <a:gd name="connsiteY5" fmla="*/ 397671 h 1020925"/>
                  <a:gd name="connsiteX6" fmla="*/ 96590 w 975298"/>
                  <a:gd name="connsiteY6" fmla="*/ 138877 h 1020925"/>
                  <a:gd name="connsiteX7" fmla="*/ 278541 w 975298"/>
                  <a:gd name="connsiteY7" fmla="*/ 10385 h 1020925"/>
                  <a:gd name="connsiteX8" fmla="*/ 297746 w 975298"/>
                  <a:gd name="connsiteY8" fmla="*/ 7678 h 1020925"/>
                  <a:gd name="connsiteX9" fmla="*/ 263810 w 975298"/>
                  <a:gd name="connsiteY9" fmla="*/ 72107 h 1020925"/>
                  <a:gd name="connsiteX10" fmla="*/ 269770 w 975298"/>
                  <a:gd name="connsiteY10" fmla="*/ 186423 h 1020925"/>
                  <a:gd name="connsiteX11" fmla="*/ 539794 w 975298"/>
                  <a:gd name="connsiteY11" fmla="*/ 86497 h 1020925"/>
                  <a:gd name="connsiteX12" fmla="*/ 605111 w 975298"/>
                  <a:gd name="connsiteY12" fmla="*/ 7813 h 1020925"/>
                  <a:gd name="connsiteX13" fmla="*/ 609226 w 975298"/>
                  <a:gd name="connsiteY13" fmla="*/ 0 h 1020925"/>
                  <a:gd name="connsiteX0" fmla="*/ 587650 w 953722"/>
                  <a:gd name="connsiteY0" fmla="*/ 0 h 1020925"/>
                  <a:gd name="connsiteX1" fmla="*/ 648305 w 953722"/>
                  <a:gd name="connsiteY1" fmla="*/ 0 h 1020925"/>
                  <a:gd name="connsiteX2" fmla="*/ 953722 w 953722"/>
                  <a:gd name="connsiteY2" fmla="*/ 320391 h 1020925"/>
                  <a:gd name="connsiteX3" fmla="*/ 953722 w 953722"/>
                  <a:gd name="connsiteY3" fmla="*/ 1020925 h 1020925"/>
                  <a:gd name="connsiteX4" fmla="*/ 25234 w 953722"/>
                  <a:gd name="connsiteY4" fmla="*/ 1020925 h 1020925"/>
                  <a:gd name="connsiteX5" fmla="*/ 12626 w 953722"/>
                  <a:gd name="connsiteY5" fmla="*/ 397671 h 1020925"/>
                  <a:gd name="connsiteX6" fmla="*/ 75014 w 953722"/>
                  <a:gd name="connsiteY6" fmla="*/ 138877 h 1020925"/>
                  <a:gd name="connsiteX7" fmla="*/ 256965 w 953722"/>
                  <a:gd name="connsiteY7" fmla="*/ 10385 h 1020925"/>
                  <a:gd name="connsiteX8" fmla="*/ 276170 w 953722"/>
                  <a:gd name="connsiteY8" fmla="*/ 7678 h 1020925"/>
                  <a:gd name="connsiteX9" fmla="*/ 242234 w 953722"/>
                  <a:gd name="connsiteY9" fmla="*/ 72107 h 1020925"/>
                  <a:gd name="connsiteX10" fmla="*/ 248194 w 953722"/>
                  <a:gd name="connsiteY10" fmla="*/ 186423 h 1020925"/>
                  <a:gd name="connsiteX11" fmla="*/ 518218 w 953722"/>
                  <a:gd name="connsiteY11" fmla="*/ 86497 h 1020925"/>
                  <a:gd name="connsiteX12" fmla="*/ 583535 w 953722"/>
                  <a:gd name="connsiteY12" fmla="*/ 7813 h 1020925"/>
                  <a:gd name="connsiteX13" fmla="*/ 587650 w 953722"/>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39776 w 951264"/>
                  <a:gd name="connsiteY9" fmla="*/ 72107 h 1020925"/>
                  <a:gd name="connsiteX10" fmla="*/ 245736 w 951264"/>
                  <a:gd name="connsiteY10" fmla="*/ 186423 h 1020925"/>
                  <a:gd name="connsiteX11" fmla="*/ 515760 w 951264"/>
                  <a:gd name="connsiteY11" fmla="*/ 86497 h 1020925"/>
                  <a:gd name="connsiteX12" fmla="*/ 581077 w 951264"/>
                  <a:gd name="connsiteY12" fmla="*/ 7813 h 1020925"/>
                  <a:gd name="connsiteX13" fmla="*/ 585192 w 951264"/>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39776 w 951264"/>
                  <a:gd name="connsiteY9" fmla="*/ 72107 h 1020925"/>
                  <a:gd name="connsiteX10" fmla="*/ 245736 w 951264"/>
                  <a:gd name="connsiteY10" fmla="*/ 186423 h 1020925"/>
                  <a:gd name="connsiteX11" fmla="*/ 515760 w 951264"/>
                  <a:gd name="connsiteY11" fmla="*/ 86497 h 1020925"/>
                  <a:gd name="connsiteX12" fmla="*/ 581077 w 951264"/>
                  <a:gd name="connsiteY12" fmla="*/ 7813 h 1020925"/>
                  <a:gd name="connsiteX13" fmla="*/ 585192 w 951264"/>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39776 w 951264"/>
                  <a:gd name="connsiteY9" fmla="*/ 72107 h 1020925"/>
                  <a:gd name="connsiteX10" fmla="*/ 277358 w 951264"/>
                  <a:gd name="connsiteY10" fmla="*/ 144261 h 1020925"/>
                  <a:gd name="connsiteX11" fmla="*/ 515760 w 951264"/>
                  <a:gd name="connsiteY11" fmla="*/ 86497 h 1020925"/>
                  <a:gd name="connsiteX12" fmla="*/ 581077 w 951264"/>
                  <a:gd name="connsiteY12" fmla="*/ 7813 h 1020925"/>
                  <a:gd name="connsiteX13" fmla="*/ 585192 w 951264"/>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77358 w 951264"/>
                  <a:gd name="connsiteY9" fmla="*/ 144261 h 1020925"/>
                  <a:gd name="connsiteX10" fmla="*/ 515760 w 951264"/>
                  <a:gd name="connsiteY10" fmla="*/ 86497 h 1020925"/>
                  <a:gd name="connsiteX11" fmla="*/ 581077 w 951264"/>
                  <a:gd name="connsiteY11" fmla="*/ 7813 h 1020925"/>
                  <a:gd name="connsiteX12" fmla="*/ 585192 w 951264"/>
                  <a:gd name="connsiteY12"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77358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77358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95804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95804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581077 w 951264"/>
                  <a:gd name="connsiteY9" fmla="*/ 7813 h 1020925"/>
                  <a:gd name="connsiteX10" fmla="*/ 585192 w 951264"/>
                  <a:gd name="connsiteY10" fmla="*/ 0 h 1020925"/>
                  <a:gd name="connsiteX0" fmla="*/ 581077 w 951264"/>
                  <a:gd name="connsiteY0" fmla="*/ 7813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581077 w 951264"/>
                  <a:gd name="connsiteY9" fmla="*/ 7813 h 1020925"/>
                  <a:gd name="connsiteX0" fmla="*/ 273712 w 951264"/>
                  <a:gd name="connsiteY0" fmla="*/ 7678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0" fmla="*/ 272949 w 950501"/>
                  <a:gd name="connsiteY0" fmla="*/ 7678 h 1020925"/>
                  <a:gd name="connsiteX1" fmla="*/ 645084 w 950501"/>
                  <a:gd name="connsiteY1" fmla="*/ 0 h 1020925"/>
                  <a:gd name="connsiteX2" fmla="*/ 950501 w 950501"/>
                  <a:gd name="connsiteY2" fmla="*/ 320391 h 1020925"/>
                  <a:gd name="connsiteX3" fmla="*/ 950501 w 950501"/>
                  <a:gd name="connsiteY3" fmla="*/ 1020925 h 1020925"/>
                  <a:gd name="connsiteX4" fmla="*/ 22013 w 950501"/>
                  <a:gd name="connsiteY4" fmla="*/ 1020925 h 1020925"/>
                  <a:gd name="connsiteX5" fmla="*/ 9405 w 950501"/>
                  <a:gd name="connsiteY5" fmla="*/ 397671 h 1020925"/>
                  <a:gd name="connsiteX6" fmla="*/ 76603 w 950501"/>
                  <a:gd name="connsiteY6" fmla="*/ 129805 h 1020925"/>
                  <a:gd name="connsiteX7" fmla="*/ 253744 w 950501"/>
                  <a:gd name="connsiteY7" fmla="*/ 10385 h 1020925"/>
                  <a:gd name="connsiteX8" fmla="*/ 272949 w 950501"/>
                  <a:gd name="connsiteY8" fmla="*/ 7678 h 1020925"/>
                  <a:gd name="connsiteX0" fmla="*/ 263544 w 941096"/>
                  <a:gd name="connsiteY0" fmla="*/ 7678 h 1020925"/>
                  <a:gd name="connsiteX1" fmla="*/ 635679 w 941096"/>
                  <a:gd name="connsiteY1" fmla="*/ 0 h 1020925"/>
                  <a:gd name="connsiteX2" fmla="*/ 941096 w 941096"/>
                  <a:gd name="connsiteY2" fmla="*/ 320391 h 1020925"/>
                  <a:gd name="connsiteX3" fmla="*/ 941096 w 941096"/>
                  <a:gd name="connsiteY3" fmla="*/ 1020925 h 1020925"/>
                  <a:gd name="connsiteX4" fmla="*/ 12608 w 941096"/>
                  <a:gd name="connsiteY4" fmla="*/ 1020925 h 1020925"/>
                  <a:gd name="connsiteX5" fmla="*/ 0 w 941096"/>
                  <a:gd name="connsiteY5" fmla="*/ 397671 h 1020925"/>
                  <a:gd name="connsiteX6" fmla="*/ 67198 w 941096"/>
                  <a:gd name="connsiteY6" fmla="*/ 129805 h 1020925"/>
                  <a:gd name="connsiteX7" fmla="*/ 244339 w 941096"/>
                  <a:gd name="connsiteY7" fmla="*/ 10385 h 1020925"/>
                  <a:gd name="connsiteX8" fmla="*/ 263544 w 941096"/>
                  <a:gd name="connsiteY8" fmla="*/ 7678 h 1020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1096" h="1020925">
                    <a:moveTo>
                      <a:pt x="263544" y="7678"/>
                    </a:moveTo>
                    <a:lnTo>
                      <a:pt x="635679" y="0"/>
                    </a:lnTo>
                    <a:cubicBezTo>
                      <a:pt x="804356" y="0"/>
                      <a:pt x="941096" y="143444"/>
                      <a:pt x="941096" y="320391"/>
                    </a:cubicBezTo>
                    <a:lnTo>
                      <a:pt x="941096" y="1020925"/>
                    </a:lnTo>
                    <a:lnTo>
                      <a:pt x="12608" y="1020925"/>
                    </a:lnTo>
                    <a:lnTo>
                      <a:pt x="0" y="397671"/>
                    </a:lnTo>
                    <a:cubicBezTo>
                      <a:pt x="9098" y="249151"/>
                      <a:pt x="28856" y="201497"/>
                      <a:pt x="67198" y="129805"/>
                    </a:cubicBezTo>
                    <a:cubicBezTo>
                      <a:pt x="103191" y="62505"/>
                      <a:pt x="175502" y="30585"/>
                      <a:pt x="244339" y="10385"/>
                    </a:cubicBezTo>
                    <a:lnTo>
                      <a:pt x="263544" y="7678"/>
                    </a:lnTo>
                    <a:close/>
                  </a:path>
                </a:pathLst>
              </a:cu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46" name="円/楕円 27">
                <a:extLst>
                  <a:ext uri="{FF2B5EF4-FFF2-40B4-BE49-F238E27FC236}">
                    <a16:creationId xmlns:a16="http://schemas.microsoft.com/office/drawing/2014/main" id="{CE65038A-B472-BF00-9714-1E82BF81234F}"/>
                  </a:ext>
                </a:extLst>
              </p:cNvPr>
              <p:cNvSpPr/>
              <p:nvPr/>
            </p:nvSpPr>
            <p:spPr>
              <a:xfrm rot="10800000">
                <a:off x="5389629" y="4808223"/>
                <a:ext cx="347800" cy="139107"/>
              </a:xfrm>
              <a:custGeom>
                <a:avLst/>
                <a:gdLst>
                  <a:gd name="connsiteX0" fmla="*/ 0 w 3210417"/>
                  <a:gd name="connsiteY0" fmla="*/ 346285 h 692570"/>
                  <a:gd name="connsiteX1" fmla="*/ 1605209 w 3210417"/>
                  <a:gd name="connsiteY1" fmla="*/ 0 h 692570"/>
                  <a:gd name="connsiteX2" fmla="*/ 3210418 w 3210417"/>
                  <a:gd name="connsiteY2" fmla="*/ 346285 h 692570"/>
                  <a:gd name="connsiteX3" fmla="*/ 1605209 w 3210417"/>
                  <a:gd name="connsiteY3" fmla="*/ 692570 h 692570"/>
                  <a:gd name="connsiteX4" fmla="*/ 0 w 3210417"/>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57559 h 403844"/>
                  <a:gd name="connsiteX1" fmla="*/ 1605209 w 3210418"/>
                  <a:gd name="connsiteY1" fmla="*/ 212924 h 403844"/>
                  <a:gd name="connsiteX2" fmla="*/ 3210418 w 3210418"/>
                  <a:gd name="connsiteY2" fmla="*/ 57559 h 403844"/>
                  <a:gd name="connsiteX3" fmla="*/ 1605209 w 3210418"/>
                  <a:gd name="connsiteY3" fmla="*/ 403844 h 403844"/>
                  <a:gd name="connsiteX4" fmla="*/ 0 w 3210418"/>
                  <a:gd name="connsiteY4" fmla="*/ 57559 h 403844"/>
                  <a:gd name="connsiteX0" fmla="*/ 58 w 3210476"/>
                  <a:gd name="connsiteY0" fmla="*/ 57559 h 403844"/>
                  <a:gd name="connsiteX1" fmla="*/ 1605267 w 3210476"/>
                  <a:gd name="connsiteY1" fmla="*/ 212924 h 403844"/>
                  <a:gd name="connsiteX2" fmla="*/ 3210476 w 3210476"/>
                  <a:gd name="connsiteY2" fmla="*/ 57559 h 403844"/>
                  <a:gd name="connsiteX3" fmla="*/ 1605267 w 3210476"/>
                  <a:gd name="connsiteY3" fmla="*/ 403844 h 403844"/>
                  <a:gd name="connsiteX4" fmla="*/ 58 w 3210476"/>
                  <a:gd name="connsiteY4" fmla="*/ 57559 h 403844"/>
                  <a:gd name="connsiteX0" fmla="*/ 58 w 3210534"/>
                  <a:gd name="connsiteY0" fmla="*/ 15401 h 361686"/>
                  <a:gd name="connsiteX1" fmla="*/ 1605267 w 3210534"/>
                  <a:gd name="connsiteY1" fmla="*/ 170766 h 361686"/>
                  <a:gd name="connsiteX2" fmla="*/ 3210476 w 3210534"/>
                  <a:gd name="connsiteY2" fmla="*/ 15401 h 361686"/>
                  <a:gd name="connsiteX3" fmla="*/ 1605267 w 3210534"/>
                  <a:gd name="connsiteY3" fmla="*/ 361686 h 361686"/>
                  <a:gd name="connsiteX4" fmla="*/ 58 w 3210534"/>
                  <a:gd name="connsiteY4" fmla="*/ 15401 h 361686"/>
                  <a:gd name="connsiteX0" fmla="*/ 58 w 3210476"/>
                  <a:gd name="connsiteY0" fmla="*/ 20254 h 366539"/>
                  <a:gd name="connsiteX1" fmla="*/ 1605267 w 3210476"/>
                  <a:gd name="connsiteY1" fmla="*/ 175619 h 366539"/>
                  <a:gd name="connsiteX2" fmla="*/ 3210476 w 3210476"/>
                  <a:gd name="connsiteY2" fmla="*/ 20254 h 366539"/>
                  <a:gd name="connsiteX3" fmla="*/ 1605267 w 3210476"/>
                  <a:gd name="connsiteY3" fmla="*/ 366539 h 366539"/>
                  <a:gd name="connsiteX4" fmla="*/ 58 w 3210476"/>
                  <a:gd name="connsiteY4" fmla="*/ 20254 h 366539"/>
                  <a:gd name="connsiteX0" fmla="*/ 29 w 3210447"/>
                  <a:gd name="connsiteY0" fmla="*/ 25850 h 372135"/>
                  <a:gd name="connsiteX1" fmla="*/ 1639885 w 3210447"/>
                  <a:gd name="connsiteY1" fmla="*/ 114252 h 372135"/>
                  <a:gd name="connsiteX2" fmla="*/ 3210447 w 3210447"/>
                  <a:gd name="connsiteY2" fmla="*/ 25850 h 372135"/>
                  <a:gd name="connsiteX3" fmla="*/ 1605238 w 3210447"/>
                  <a:gd name="connsiteY3" fmla="*/ 372135 h 372135"/>
                  <a:gd name="connsiteX4" fmla="*/ 29 w 3210447"/>
                  <a:gd name="connsiteY4" fmla="*/ 25850 h 372135"/>
                  <a:gd name="connsiteX0" fmla="*/ 771 w 3211189"/>
                  <a:gd name="connsiteY0" fmla="*/ 25850 h 528393"/>
                  <a:gd name="connsiteX1" fmla="*/ 1640627 w 3211189"/>
                  <a:gd name="connsiteY1" fmla="*/ 114252 h 528393"/>
                  <a:gd name="connsiteX2" fmla="*/ 3211189 w 3211189"/>
                  <a:gd name="connsiteY2" fmla="*/ 25850 h 528393"/>
                  <a:gd name="connsiteX3" fmla="*/ 1813891 w 3211189"/>
                  <a:gd name="connsiteY3" fmla="*/ 528393 h 528393"/>
                  <a:gd name="connsiteX4" fmla="*/ 771 w 3211189"/>
                  <a:gd name="connsiteY4" fmla="*/ 25850 h 528393"/>
                  <a:gd name="connsiteX0" fmla="*/ 6810 w 3217228"/>
                  <a:gd name="connsiteY0" fmla="*/ 25850 h 528393"/>
                  <a:gd name="connsiteX1" fmla="*/ 1369462 w 3217228"/>
                  <a:gd name="connsiteY1" fmla="*/ 114252 h 528393"/>
                  <a:gd name="connsiteX2" fmla="*/ 3217228 w 3217228"/>
                  <a:gd name="connsiteY2" fmla="*/ 25850 h 528393"/>
                  <a:gd name="connsiteX3" fmla="*/ 1819930 w 3217228"/>
                  <a:gd name="connsiteY3" fmla="*/ 528393 h 528393"/>
                  <a:gd name="connsiteX4" fmla="*/ 6810 w 3217228"/>
                  <a:gd name="connsiteY4" fmla="*/ 25850 h 528393"/>
                  <a:gd name="connsiteX0" fmla="*/ 5791 w 2939005"/>
                  <a:gd name="connsiteY0" fmla="*/ 71235 h 529237"/>
                  <a:gd name="connsiteX1" fmla="*/ 1091239 w 2939005"/>
                  <a:gd name="connsiteY1" fmla="*/ 114993 h 529237"/>
                  <a:gd name="connsiteX2" fmla="*/ 2939005 w 2939005"/>
                  <a:gd name="connsiteY2" fmla="*/ 26591 h 529237"/>
                  <a:gd name="connsiteX3" fmla="*/ 1541707 w 2939005"/>
                  <a:gd name="connsiteY3" fmla="*/ 529134 h 529237"/>
                  <a:gd name="connsiteX4" fmla="*/ 5791 w 2939005"/>
                  <a:gd name="connsiteY4" fmla="*/ 71235 h 529237"/>
                  <a:gd name="connsiteX0" fmla="*/ 1833 w 2935047"/>
                  <a:gd name="connsiteY0" fmla="*/ 78781 h 536830"/>
                  <a:gd name="connsiteX1" fmla="*/ 1087281 w 2935047"/>
                  <a:gd name="connsiteY1" fmla="*/ 122539 h 536830"/>
                  <a:gd name="connsiteX2" fmla="*/ 2935047 w 2935047"/>
                  <a:gd name="connsiteY2" fmla="*/ 34137 h 536830"/>
                  <a:gd name="connsiteX3" fmla="*/ 1537749 w 2935047"/>
                  <a:gd name="connsiteY3" fmla="*/ 536680 h 536830"/>
                  <a:gd name="connsiteX4" fmla="*/ 1833 w 2935047"/>
                  <a:gd name="connsiteY4" fmla="*/ 78781 h 536830"/>
                  <a:gd name="connsiteX0" fmla="*/ 3885 w 2937099"/>
                  <a:gd name="connsiteY0" fmla="*/ 77403 h 535405"/>
                  <a:gd name="connsiteX1" fmla="*/ 1158641 w 2937099"/>
                  <a:gd name="connsiteY1" fmla="*/ 76512 h 535405"/>
                  <a:gd name="connsiteX2" fmla="*/ 2937099 w 2937099"/>
                  <a:gd name="connsiteY2" fmla="*/ 32759 h 535405"/>
                  <a:gd name="connsiteX3" fmla="*/ 1539801 w 2937099"/>
                  <a:gd name="connsiteY3" fmla="*/ 535302 h 535405"/>
                  <a:gd name="connsiteX4" fmla="*/ 3885 w 2937099"/>
                  <a:gd name="connsiteY4" fmla="*/ 77403 h 535405"/>
                  <a:gd name="connsiteX0" fmla="*/ 3492 w 3040661"/>
                  <a:gd name="connsiteY0" fmla="*/ 100284 h 536108"/>
                  <a:gd name="connsiteX1" fmla="*/ 1262203 w 3040661"/>
                  <a:gd name="connsiteY1" fmla="*/ 77074 h 536108"/>
                  <a:gd name="connsiteX2" fmla="*/ 3040661 w 3040661"/>
                  <a:gd name="connsiteY2" fmla="*/ 33321 h 536108"/>
                  <a:gd name="connsiteX3" fmla="*/ 1643363 w 3040661"/>
                  <a:gd name="connsiteY3" fmla="*/ 535864 h 536108"/>
                  <a:gd name="connsiteX4" fmla="*/ 3492 w 3040661"/>
                  <a:gd name="connsiteY4" fmla="*/ 100284 h 536108"/>
                  <a:gd name="connsiteX0" fmla="*/ 3754 w 2971629"/>
                  <a:gd name="connsiteY0" fmla="*/ 77403 h 535405"/>
                  <a:gd name="connsiteX1" fmla="*/ 1193171 w 2971629"/>
                  <a:gd name="connsiteY1" fmla="*/ 76512 h 535405"/>
                  <a:gd name="connsiteX2" fmla="*/ 2971629 w 2971629"/>
                  <a:gd name="connsiteY2" fmla="*/ 32759 h 535405"/>
                  <a:gd name="connsiteX3" fmla="*/ 1574331 w 2971629"/>
                  <a:gd name="connsiteY3" fmla="*/ 535302 h 535405"/>
                  <a:gd name="connsiteX4" fmla="*/ 3754 w 2971629"/>
                  <a:gd name="connsiteY4" fmla="*/ 77403 h 535405"/>
                  <a:gd name="connsiteX0" fmla="*/ 3492 w 3040675"/>
                  <a:gd name="connsiteY0" fmla="*/ 77402 h 535405"/>
                  <a:gd name="connsiteX1" fmla="*/ 1262217 w 3040675"/>
                  <a:gd name="connsiteY1" fmla="*/ 76512 h 535405"/>
                  <a:gd name="connsiteX2" fmla="*/ 3040675 w 3040675"/>
                  <a:gd name="connsiteY2" fmla="*/ 32759 h 535405"/>
                  <a:gd name="connsiteX3" fmla="*/ 1643377 w 3040675"/>
                  <a:gd name="connsiteY3" fmla="*/ 535302 h 535405"/>
                  <a:gd name="connsiteX4" fmla="*/ 3492 w 3040675"/>
                  <a:gd name="connsiteY4" fmla="*/ 77402 h 535405"/>
                  <a:gd name="connsiteX0" fmla="*/ 0 w 3078174"/>
                  <a:gd name="connsiteY0" fmla="*/ 86139 h 544142"/>
                  <a:gd name="connsiteX1" fmla="*/ 3037183 w 3078174"/>
                  <a:gd name="connsiteY1" fmla="*/ 41496 h 544142"/>
                  <a:gd name="connsiteX2" fmla="*/ 1639885 w 3078174"/>
                  <a:gd name="connsiteY2" fmla="*/ 544039 h 544142"/>
                  <a:gd name="connsiteX3" fmla="*/ 0 w 3078174"/>
                  <a:gd name="connsiteY3" fmla="*/ 86139 h 544142"/>
                  <a:gd name="connsiteX0" fmla="*/ 16268 w 3103071"/>
                  <a:gd name="connsiteY0" fmla="*/ 89232 h 614195"/>
                  <a:gd name="connsiteX1" fmla="*/ 3053451 w 3103071"/>
                  <a:gd name="connsiteY1" fmla="*/ 44589 h 614195"/>
                  <a:gd name="connsiteX2" fmla="*/ 1898710 w 3103071"/>
                  <a:gd name="connsiteY2" fmla="*/ 614101 h 614195"/>
                  <a:gd name="connsiteX3" fmla="*/ 16268 w 3103071"/>
                  <a:gd name="connsiteY3" fmla="*/ 89232 h 614195"/>
                  <a:gd name="connsiteX0" fmla="*/ 8177 w 2765042"/>
                  <a:gd name="connsiteY0" fmla="*/ 89232 h 614195"/>
                  <a:gd name="connsiteX1" fmla="*/ 2698862 w 2765042"/>
                  <a:gd name="connsiteY1" fmla="*/ 44593 h 614195"/>
                  <a:gd name="connsiteX2" fmla="*/ 1890619 w 2765042"/>
                  <a:gd name="connsiteY2" fmla="*/ 614101 h 614195"/>
                  <a:gd name="connsiteX3" fmla="*/ 8177 w 2765042"/>
                  <a:gd name="connsiteY3" fmla="*/ 89232 h 614195"/>
                  <a:gd name="connsiteX0" fmla="*/ 18101 w 2757533"/>
                  <a:gd name="connsiteY0" fmla="*/ 83279 h 474342"/>
                  <a:gd name="connsiteX1" fmla="*/ 2708786 w 2757533"/>
                  <a:gd name="connsiteY1" fmla="*/ 38640 h 474342"/>
                  <a:gd name="connsiteX2" fmla="*/ 1588692 w 2757533"/>
                  <a:gd name="connsiteY2" fmla="*/ 474220 h 474342"/>
                  <a:gd name="connsiteX3" fmla="*/ 18101 w 2757533"/>
                  <a:gd name="connsiteY3" fmla="*/ 83279 h 474342"/>
                  <a:gd name="connsiteX0" fmla="*/ 15031 w 2654422"/>
                  <a:gd name="connsiteY0" fmla="*/ 157888 h 549926"/>
                  <a:gd name="connsiteX1" fmla="*/ 2601761 w 2654422"/>
                  <a:gd name="connsiteY1" fmla="*/ 23960 h 549926"/>
                  <a:gd name="connsiteX2" fmla="*/ 1585622 w 2654422"/>
                  <a:gd name="connsiteY2" fmla="*/ 548829 h 549926"/>
                  <a:gd name="connsiteX3" fmla="*/ 15031 w 2654422"/>
                  <a:gd name="connsiteY3" fmla="*/ 157888 h 549926"/>
                  <a:gd name="connsiteX0" fmla="*/ 10491 w 2657521"/>
                  <a:gd name="connsiteY0" fmla="*/ 158750 h 595325"/>
                  <a:gd name="connsiteX1" fmla="*/ 2597221 w 2657521"/>
                  <a:gd name="connsiteY1" fmla="*/ 24822 h 595325"/>
                  <a:gd name="connsiteX2" fmla="*/ 1719684 w 2657521"/>
                  <a:gd name="connsiteY2" fmla="*/ 594340 h 595325"/>
                  <a:gd name="connsiteX3" fmla="*/ 10491 w 2657521"/>
                  <a:gd name="connsiteY3" fmla="*/ 158750 h 595325"/>
                  <a:gd name="connsiteX0" fmla="*/ 6017 w 2448519"/>
                  <a:gd name="connsiteY0" fmla="*/ 158755 h 595330"/>
                  <a:gd name="connsiteX1" fmla="*/ 2373997 w 2448519"/>
                  <a:gd name="connsiteY1" fmla="*/ 24828 h 595330"/>
                  <a:gd name="connsiteX2" fmla="*/ 1715210 w 2448519"/>
                  <a:gd name="connsiteY2" fmla="*/ 594345 h 595330"/>
                  <a:gd name="connsiteX3" fmla="*/ 6017 w 2448519"/>
                  <a:gd name="connsiteY3" fmla="*/ 158755 h 595330"/>
                  <a:gd name="connsiteX0" fmla="*/ 3307 w 2463420"/>
                  <a:gd name="connsiteY0" fmla="*/ 157231 h 513876"/>
                  <a:gd name="connsiteX1" fmla="*/ 2371287 w 2463420"/>
                  <a:gd name="connsiteY1" fmla="*/ 23304 h 513876"/>
                  <a:gd name="connsiteX2" fmla="*/ 1865635 w 2463420"/>
                  <a:gd name="connsiteY2" fmla="*/ 512679 h 513876"/>
                  <a:gd name="connsiteX3" fmla="*/ 3307 w 2463420"/>
                  <a:gd name="connsiteY3" fmla="*/ 157231 h 513876"/>
                  <a:gd name="connsiteX0" fmla="*/ 4069 w 2518319"/>
                  <a:gd name="connsiteY0" fmla="*/ 157231 h 527146"/>
                  <a:gd name="connsiteX1" fmla="*/ 2372049 w 2518319"/>
                  <a:gd name="connsiteY1" fmla="*/ 23304 h 527146"/>
                  <a:gd name="connsiteX2" fmla="*/ 1866397 w 2518319"/>
                  <a:gd name="connsiteY2" fmla="*/ 512679 h 527146"/>
                  <a:gd name="connsiteX3" fmla="*/ 4069 w 2518319"/>
                  <a:gd name="connsiteY3" fmla="*/ 157231 h 527146"/>
                </a:gdLst>
                <a:ahLst/>
                <a:cxnLst>
                  <a:cxn ang="0">
                    <a:pos x="connsiteX0" y="connsiteY0"/>
                  </a:cxn>
                  <a:cxn ang="0">
                    <a:pos x="connsiteX1" y="connsiteY1"/>
                  </a:cxn>
                  <a:cxn ang="0">
                    <a:pos x="connsiteX2" y="connsiteY2"/>
                  </a:cxn>
                  <a:cxn ang="0">
                    <a:pos x="connsiteX3" y="connsiteY3"/>
                  </a:cxn>
                </a:cxnLst>
                <a:rect l="l" t="t" r="r" b="b"/>
                <a:pathLst>
                  <a:path w="2518319" h="527146">
                    <a:moveTo>
                      <a:pt x="4069" y="157231"/>
                    </a:moveTo>
                    <a:cubicBezTo>
                      <a:pt x="88344" y="75669"/>
                      <a:pt x="2098735" y="-53013"/>
                      <a:pt x="2372049" y="23304"/>
                    </a:cubicBezTo>
                    <a:cubicBezTo>
                      <a:pt x="2645363" y="99621"/>
                      <a:pt x="2567319" y="421667"/>
                      <a:pt x="1866397" y="512679"/>
                    </a:cubicBezTo>
                    <a:cubicBezTo>
                      <a:pt x="1165475" y="603691"/>
                      <a:pt x="-80206" y="238793"/>
                      <a:pt x="4069" y="157231"/>
                    </a:cubicBezTo>
                    <a:close/>
                  </a:path>
                </a:pathLst>
              </a:custGeom>
              <a:solidFill>
                <a:srgbClr val="FF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7" name="フリーフォーム: 図形 46">
                <a:extLst>
                  <a:ext uri="{FF2B5EF4-FFF2-40B4-BE49-F238E27FC236}">
                    <a16:creationId xmlns:a16="http://schemas.microsoft.com/office/drawing/2014/main" id="{94102400-1FFB-59C2-1770-2EE7A2243E74}"/>
                  </a:ext>
                </a:extLst>
              </p:cNvPr>
              <p:cNvSpPr/>
              <p:nvPr/>
            </p:nvSpPr>
            <p:spPr>
              <a:xfrm>
                <a:off x="5343575" y="4568331"/>
                <a:ext cx="147217" cy="219927"/>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0" fmla="*/ 145091 w 168590"/>
                  <a:gd name="connsiteY0" fmla="*/ 26794 h 240231"/>
                  <a:gd name="connsiteX1" fmla="*/ 168590 w 168590"/>
                  <a:gd name="connsiteY1" fmla="*/ 154957 h 240231"/>
                  <a:gd name="connsiteX2" fmla="*/ 84295 w 168590"/>
                  <a:gd name="connsiteY2" fmla="*/ 240231 h 240231"/>
                  <a:gd name="connsiteX3" fmla="*/ 0 w 168590"/>
                  <a:gd name="connsiteY3" fmla="*/ 154957 h 240231"/>
                  <a:gd name="connsiteX4" fmla="*/ 25880 w 168590"/>
                  <a:gd name="connsiteY4" fmla="*/ 26794 h 240231"/>
                  <a:gd name="connsiteX5" fmla="*/ 37274 w 168590"/>
                  <a:gd name="connsiteY5" fmla="*/ 0 h 240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590" h="240231">
                    <a:moveTo>
                      <a:pt x="145091" y="26794"/>
                    </a:moveTo>
                    <a:cubicBezTo>
                      <a:pt x="159751" y="76158"/>
                      <a:pt x="168590" y="131409"/>
                      <a:pt x="168590" y="154957"/>
                    </a:cubicBezTo>
                    <a:cubicBezTo>
                      <a:pt x="168590" y="202053"/>
                      <a:pt x="130850" y="240231"/>
                      <a:pt x="84295" y="240231"/>
                    </a:cubicBezTo>
                    <a:cubicBezTo>
                      <a:pt x="37740" y="240231"/>
                      <a:pt x="0" y="202053"/>
                      <a:pt x="0" y="154957"/>
                    </a:cubicBezTo>
                    <a:cubicBezTo>
                      <a:pt x="0" y="131409"/>
                      <a:pt x="10031" y="76158"/>
                      <a:pt x="25880" y="26794"/>
                    </a:cubicBezTo>
                    <a:lnTo>
                      <a:pt x="37274" y="0"/>
                    </a:lnTo>
                  </a:path>
                </a:pathLst>
              </a:custGeom>
              <a:solidFill>
                <a:srgbClr val="ED7D31">
                  <a:lumMod val="75000"/>
                </a:srgbClr>
              </a:solidFill>
              <a:ln w="127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8" name="平行四辺形 47">
                <a:extLst>
                  <a:ext uri="{FF2B5EF4-FFF2-40B4-BE49-F238E27FC236}">
                    <a16:creationId xmlns:a16="http://schemas.microsoft.com/office/drawing/2014/main" id="{790BDFF8-4A67-D905-7ACE-46C1AB9606A7}"/>
                  </a:ext>
                </a:extLst>
              </p:cNvPr>
              <p:cNvSpPr/>
              <p:nvPr/>
            </p:nvSpPr>
            <p:spPr>
              <a:xfrm>
                <a:off x="5313616" y="5213532"/>
                <a:ext cx="288598" cy="236703"/>
              </a:xfrm>
              <a:prstGeom prst="parallelogram">
                <a:avLst>
                  <a:gd name="adj" fmla="val 53624"/>
                </a:avLst>
              </a:prstGeom>
              <a:solidFill>
                <a:srgbClr val="000000">
                  <a:alpha val="50196"/>
                </a:srgbClr>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9" name="平行四辺形 48">
                <a:extLst>
                  <a:ext uri="{FF2B5EF4-FFF2-40B4-BE49-F238E27FC236}">
                    <a16:creationId xmlns:a16="http://schemas.microsoft.com/office/drawing/2014/main" id="{6C3BFAF3-324D-4ED7-7750-FBE3C844B7F8}"/>
                  </a:ext>
                </a:extLst>
              </p:cNvPr>
              <p:cNvSpPr/>
              <p:nvPr/>
            </p:nvSpPr>
            <p:spPr>
              <a:xfrm flipH="1">
                <a:off x="5604888" y="5213532"/>
                <a:ext cx="401920" cy="236703"/>
              </a:xfrm>
              <a:prstGeom prst="parallelogram">
                <a:avLst>
                  <a:gd name="adj" fmla="val 51681"/>
                </a:avLst>
              </a:prstGeom>
              <a:solidFill>
                <a:srgbClr val="000000">
                  <a:alpha val="50196"/>
                </a:srgbClr>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0" name="月 49">
                <a:extLst>
                  <a:ext uri="{FF2B5EF4-FFF2-40B4-BE49-F238E27FC236}">
                    <a16:creationId xmlns:a16="http://schemas.microsoft.com/office/drawing/2014/main" id="{D8E7D9EF-5CA0-3374-3BF6-962FC1207A95}"/>
                  </a:ext>
                </a:extLst>
              </p:cNvPr>
              <p:cNvSpPr/>
              <p:nvPr/>
            </p:nvSpPr>
            <p:spPr>
              <a:xfrm rot="18900000" flipH="1">
                <a:off x="5660266" y="3588871"/>
                <a:ext cx="546279" cy="982636"/>
              </a:xfrm>
              <a:prstGeom prst="moon">
                <a:avLst>
                  <a:gd name="adj" fmla="val 65736"/>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1" name="円/楕円 368">
                <a:extLst>
                  <a:ext uri="{FF2B5EF4-FFF2-40B4-BE49-F238E27FC236}">
                    <a16:creationId xmlns:a16="http://schemas.microsoft.com/office/drawing/2014/main" id="{DE9178FA-EE15-B9AF-DEB6-722764D9CBCA}"/>
                  </a:ext>
                </a:extLst>
              </p:cNvPr>
              <p:cNvSpPr/>
              <p:nvPr/>
            </p:nvSpPr>
            <p:spPr>
              <a:xfrm rot="900000" flipH="1">
                <a:off x="6012008" y="4383987"/>
                <a:ext cx="245573" cy="406408"/>
              </a:xfrm>
              <a:custGeom>
                <a:avLst/>
                <a:gdLst>
                  <a:gd name="connsiteX0" fmla="*/ 0 w 216246"/>
                  <a:gd name="connsiteY0" fmla="*/ 168522 h 337044"/>
                  <a:gd name="connsiteX1" fmla="*/ 108123 w 216246"/>
                  <a:gd name="connsiteY1" fmla="*/ 0 h 337044"/>
                  <a:gd name="connsiteX2" fmla="*/ 216246 w 216246"/>
                  <a:gd name="connsiteY2" fmla="*/ 168522 h 337044"/>
                  <a:gd name="connsiteX3" fmla="*/ 108123 w 216246"/>
                  <a:gd name="connsiteY3" fmla="*/ 337044 h 337044"/>
                  <a:gd name="connsiteX4" fmla="*/ 0 w 216246"/>
                  <a:gd name="connsiteY4" fmla="*/ 168522 h 337044"/>
                  <a:gd name="connsiteX0" fmla="*/ 0 w 227371"/>
                  <a:gd name="connsiteY0" fmla="*/ 170508 h 339030"/>
                  <a:gd name="connsiteX1" fmla="*/ 108123 w 227371"/>
                  <a:gd name="connsiteY1" fmla="*/ 1986 h 339030"/>
                  <a:gd name="connsiteX2" fmla="*/ 211667 w 227371"/>
                  <a:gd name="connsiteY2" fmla="*/ 83801 h 339030"/>
                  <a:gd name="connsiteX3" fmla="*/ 216246 w 227371"/>
                  <a:gd name="connsiteY3" fmla="*/ 170508 h 339030"/>
                  <a:gd name="connsiteX4" fmla="*/ 108123 w 227371"/>
                  <a:gd name="connsiteY4" fmla="*/ 339030 h 339030"/>
                  <a:gd name="connsiteX5" fmla="*/ 0 w 227371"/>
                  <a:gd name="connsiteY5" fmla="*/ 170508 h 339030"/>
                  <a:gd name="connsiteX0" fmla="*/ 216246 w 307686"/>
                  <a:gd name="connsiteY0" fmla="*/ 170508 h 339030"/>
                  <a:gd name="connsiteX1" fmla="*/ 108123 w 307686"/>
                  <a:gd name="connsiteY1" fmla="*/ 339030 h 339030"/>
                  <a:gd name="connsiteX2" fmla="*/ 0 w 307686"/>
                  <a:gd name="connsiteY2" fmla="*/ 170508 h 339030"/>
                  <a:gd name="connsiteX3" fmla="*/ 108123 w 307686"/>
                  <a:gd name="connsiteY3" fmla="*/ 1986 h 339030"/>
                  <a:gd name="connsiteX4" fmla="*/ 211667 w 307686"/>
                  <a:gd name="connsiteY4" fmla="*/ 83801 h 339030"/>
                  <a:gd name="connsiteX5" fmla="*/ 307686 w 307686"/>
                  <a:gd name="connsiteY5" fmla="*/ 261948 h 339030"/>
                  <a:gd name="connsiteX0" fmla="*/ 216246 w 216246"/>
                  <a:gd name="connsiteY0" fmla="*/ 170508 h 339030"/>
                  <a:gd name="connsiteX1" fmla="*/ 108123 w 216246"/>
                  <a:gd name="connsiteY1" fmla="*/ 339030 h 339030"/>
                  <a:gd name="connsiteX2" fmla="*/ 0 w 216246"/>
                  <a:gd name="connsiteY2" fmla="*/ 170508 h 339030"/>
                  <a:gd name="connsiteX3" fmla="*/ 108123 w 216246"/>
                  <a:gd name="connsiteY3" fmla="*/ 1986 h 339030"/>
                  <a:gd name="connsiteX4" fmla="*/ 211667 w 216246"/>
                  <a:gd name="connsiteY4" fmla="*/ 83801 h 339030"/>
                  <a:gd name="connsiteX0" fmla="*/ 108123 w 211667"/>
                  <a:gd name="connsiteY0" fmla="*/ 339030 h 339030"/>
                  <a:gd name="connsiteX1" fmla="*/ 0 w 211667"/>
                  <a:gd name="connsiteY1" fmla="*/ 170508 h 339030"/>
                  <a:gd name="connsiteX2" fmla="*/ 108123 w 211667"/>
                  <a:gd name="connsiteY2" fmla="*/ 1986 h 339030"/>
                  <a:gd name="connsiteX3" fmla="*/ 211667 w 211667"/>
                  <a:gd name="connsiteY3" fmla="*/ 83801 h 339030"/>
                  <a:gd name="connsiteX0" fmla="*/ 108123 w 211667"/>
                  <a:gd name="connsiteY0" fmla="*/ 340366 h 340366"/>
                  <a:gd name="connsiteX1" fmla="*/ 0 w 211667"/>
                  <a:gd name="connsiteY1" fmla="*/ 171844 h 340366"/>
                  <a:gd name="connsiteX2" fmla="*/ 108123 w 211667"/>
                  <a:gd name="connsiteY2" fmla="*/ 3322 h 340366"/>
                  <a:gd name="connsiteX3" fmla="*/ 211667 w 211667"/>
                  <a:gd name="connsiteY3" fmla="*/ 85137 h 340366"/>
                  <a:gd name="connsiteX0" fmla="*/ 108123 w 203820"/>
                  <a:gd name="connsiteY0" fmla="*/ 338586 h 338586"/>
                  <a:gd name="connsiteX1" fmla="*/ 0 w 203820"/>
                  <a:gd name="connsiteY1" fmla="*/ 170064 h 338586"/>
                  <a:gd name="connsiteX2" fmla="*/ 108123 w 203820"/>
                  <a:gd name="connsiteY2" fmla="*/ 1542 h 338586"/>
                  <a:gd name="connsiteX3" fmla="*/ 203820 w 203820"/>
                  <a:gd name="connsiteY3" fmla="*/ 103441 h 338586"/>
                  <a:gd name="connsiteX0" fmla="*/ 108123 w 203820"/>
                  <a:gd name="connsiteY0" fmla="*/ 337309 h 337309"/>
                  <a:gd name="connsiteX1" fmla="*/ 0 w 203820"/>
                  <a:gd name="connsiteY1" fmla="*/ 168787 h 337309"/>
                  <a:gd name="connsiteX2" fmla="*/ 108123 w 203820"/>
                  <a:gd name="connsiteY2" fmla="*/ 265 h 337309"/>
                  <a:gd name="connsiteX3" fmla="*/ 203820 w 203820"/>
                  <a:gd name="connsiteY3" fmla="*/ 102164 h 337309"/>
                </a:gdLst>
                <a:ahLst/>
                <a:cxnLst>
                  <a:cxn ang="0">
                    <a:pos x="connsiteX0" y="connsiteY0"/>
                  </a:cxn>
                  <a:cxn ang="0">
                    <a:pos x="connsiteX1" y="connsiteY1"/>
                  </a:cxn>
                  <a:cxn ang="0">
                    <a:pos x="connsiteX2" y="connsiteY2"/>
                  </a:cxn>
                  <a:cxn ang="0">
                    <a:pos x="connsiteX3" y="connsiteY3"/>
                  </a:cxn>
                </a:cxnLst>
                <a:rect l="l" t="t" r="r" b="b"/>
                <a:pathLst>
                  <a:path w="203820" h="337309">
                    <a:moveTo>
                      <a:pt x="108123" y="337309"/>
                    </a:moveTo>
                    <a:cubicBezTo>
                      <a:pt x="48408" y="337309"/>
                      <a:pt x="0" y="261859"/>
                      <a:pt x="0" y="168787"/>
                    </a:cubicBezTo>
                    <a:cubicBezTo>
                      <a:pt x="0" y="75715"/>
                      <a:pt x="49017" y="-5227"/>
                      <a:pt x="108123" y="265"/>
                    </a:cubicBezTo>
                    <a:cubicBezTo>
                      <a:pt x="167229" y="5757"/>
                      <a:pt x="195044" y="39575"/>
                      <a:pt x="203820" y="102164"/>
                    </a:cubicBezTo>
                  </a:path>
                </a:pathLst>
              </a:cu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2" name="円/楕円 369">
                <a:extLst>
                  <a:ext uri="{FF2B5EF4-FFF2-40B4-BE49-F238E27FC236}">
                    <a16:creationId xmlns:a16="http://schemas.microsoft.com/office/drawing/2014/main" id="{B134C313-0C11-F206-B6E3-2857830B062A}"/>
                  </a:ext>
                </a:extLst>
              </p:cNvPr>
              <p:cNvSpPr/>
              <p:nvPr/>
            </p:nvSpPr>
            <p:spPr>
              <a:xfrm rot="900000" flipH="1">
                <a:off x="6064991" y="4454536"/>
                <a:ext cx="145381" cy="266390"/>
              </a:xfrm>
              <a:custGeom>
                <a:avLst/>
                <a:gdLst>
                  <a:gd name="connsiteX0" fmla="*/ 0 w 137951"/>
                  <a:gd name="connsiteY0" fmla="*/ 109765 h 219530"/>
                  <a:gd name="connsiteX1" fmla="*/ 68976 w 137951"/>
                  <a:gd name="connsiteY1" fmla="*/ 0 h 219530"/>
                  <a:gd name="connsiteX2" fmla="*/ 137952 w 137951"/>
                  <a:gd name="connsiteY2" fmla="*/ 109765 h 219530"/>
                  <a:gd name="connsiteX3" fmla="*/ 68976 w 137951"/>
                  <a:gd name="connsiteY3" fmla="*/ 219530 h 219530"/>
                  <a:gd name="connsiteX4" fmla="*/ 0 w 137951"/>
                  <a:gd name="connsiteY4" fmla="*/ 109765 h 219530"/>
                  <a:gd name="connsiteX0" fmla="*/ 0 w 137952"/>
                  <a:gd name="connsiteY0" fmla="*/ 109765 h 219530"/>
                  <a:gd name="connsiteX1" fmla="*/ 68976 w 137952"/>
                  <a:gd name="connsiteY1" fmla="*/ 0 h 219530"/>
                  <a:gd name="connsiteX2" fmla="*/ 137952 w 137952"/>
                  <a:gd name="connsiteY2" fmla="*/ 109765 h 219530"/>
                  <a:gd name="connsiteX3" fmla="*/ 68976 w 137952"/>
                  <a:gd name="connsiteY3" fmla="*/ 219530 h 219530"/>
                  <a:gd name="connsiteX4" fmla="*/ 0 w 137952"/>
                  <a:gd name="connsiteY4" fmla="*/ 109765 h 219530"/>
                  <a:gd name="connsiteX0" fmla="*/ 0 w 120663"/>
                  <a:gd name="connsiteY0" fmla="*/ 110869 h 221097"/>
                  <a:gd name="connsiteX1" fmla="*/ 68976 w 120663"/>
                  <a:gd name="connsiteY1" fmla="*/ 1104 h 221097"/>
                  <a:gd name="connsiteX2" fmla="*/ 120663 w 120663"/>
                  <a:gd name="connsiteY2" fmla="*/ 74187 h 221097"/>
                  <a:gd name="connsiteX3" fmla="*/ 68976 w 120663"/>
                  <a:gd name="connsiteY3" fmla="*/ 220634 h 221097"/>
                  <a:gd name="connsiteX4" fmla="*/ 0 w 120663"/>
                  <a:gd name="connsiteY4" fmla="*/ 110869 h 221097"/>
                  <a:gd name="connsiteX0" fmla="*/ 0 w 120663"/>
                  <a:gd name="connsiteY0" fmla="*/ 110869 h 221097"/>
                  <a:gd name="connsiteX1" fmla="*/ 68976 w 120663"/>
                  <a:gd name="connsiteY1" fmla="*/ 1104 h 221097"/>
                  <a:gd name="connsiteX2" fmla="*/ 120663 w 120663"/>
                  <a:gd name="connsiteY2" fmla="*/ 74187 h 221097"/>
                  <a:gd name="connsiteX3" fmla="*/ 68976 w 120663"/>
                  <a:gd name="connsiteY3" fmla="*/ 220634 h 221097"/>
                  <a:gd name="connsiteX4" fmla="*/ 0 w 120663"/>
                  <a:gd name="connsiteY4" fmla="*/ 110869 h 221097"/>
                  <a:gd name="connsiteX0" fmla="*/ 0 w 120663"/>
                  <a:gd name="connsiteY0" fmla="*/ 110869 h 221097"/>
                  <a:gd name="connsiteX1" fmla="*/ 68976 w 120663"/>
                  <a:gd name="connsiteY1" fmla="*/ 1104 h 221097"/>
                  <a:gd name="connsiteX2" fmla="*/ 120663 w 120663"/>
                  <a:gd name="connsiteY2" fmla="*/ 74187 h 221097"/>
                  <a:gd name="connsiteX3" fmla="*/ 68976 w 120663"/>
                  <a:gd name="connsiteY3" fmla="*/ 220634 h 221097"/>
                  <a:gd name="connsiteX4" fmla="*/ 0 w 120663"/>
                  <a:gd name="connsiteY4" fmla="*/ 110869 h 221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63" h="221097">
                    <a:moveTo>
                      <a:pt x="0" y="110869"/>
                    </a:moveTo>
                    <a:cubicBezTo>
                      <a:pt x="0" y="50247"/>
                      <a:pt x="48866" y="7218"/>
                      <a:pt x="68976" y="1104"/>
                    </a:cubicBezTo>
                    <a:cubicBezTo>
                      <a:pt x="89086" y="-5010"/>
                      <a:pt x="120663" y="13565"/>
                      <a:pt x="120663" y="74187"/>
                    </a:cubicBezTo>
                    <a:cubicBezTo>
                      <a:pt x="77082" y="150249"/>
                      <a:pt x="71181" y="180139"/>
                      <a:pt x="68976" y="220634"/>
                    </a:cubicBezTo>
                    <a:cubicBezTo>
                      <a:pt x="48866" y="226748"/>
                      <a:pt x="0" y="171491"/>
                      <a:pt x="0" y="110869"/>
                    </a:cubicBezTo>
                    <a:close/>
                  </a:path>
                </a:pathLst>
              </a:custGeom>
              <a:solidFill>
                <a:srgbClr val="ED7D31">
                  <a:lumMod val="75000"/>
                </a:srgbClr>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3" name="月 52">
                <a:extLst>
                  <a:ext uri="{FF2B5EF4-FFF2-40B4-BE49-F238E27FC236}">
                    <a16:creationId xmlns:a16="http://schemas.microsoft.com/office/drawing/2014/main" id="{87C62275-33F8-0306-924B-14C69AFD3020}"/>
                  </a:ext>
                </a:extLst>
              </p:cNvPr>
              <p:cNvSpPr/>
              <p:nvPr/>
            </p:nvSpPr>
            <p:spPr>
              <a:xfrm rot="15300000" flipH="1">
                <a:off x="5324308" y="3440090"/>
                <a:ext cx="390249" cy="947672"/>
              </a:xfrm>
              <a:prstGeom prst="moon">
                <a:avLst>
                  <a:gd name="adj" fmla="val 68470"/>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54" name="グループ化 53">
                <a:extLst>
                  <a:ext uri="{FF2B5EF4-FFF2-40B4-BE49-F238E27FC236}">
                    <a16:creationId xmlns:a16="http://schemas.microsoft.com/office/drawing/2014/main" id="{B7D5F4BA-7B65-5331-FCC5-91120F9DFF09}"/>
                  </a:ext>
                </a:extLst>
              </p:cNvPr>
              <p:cNvGrpSpPr/>
              <p:nvPr/>
            </p:nvGrpSpPr>
            <p:grpSpPr>
              <a:xfrm>
                <a:off x="5151989" y="4131094"/>
                <a:ext cx="736810" cy="533725"/>
                <a:chOff x="5151989" y="4088216"/>
                <a:chExt cx="736810" cy="533725"/>
              </a:xfrm>
            </p:grpSpPr>
            <p:grpSp>
              <p:nvGrpSpPr>
                <p:cNvPr id="55" name="グループ化 54">
                  <a:extLst>
                    <a:ext uri="{FF2B5EF4-FFF2-40B4-BE49-F238E27FC236}">
                      <a16:creationId xmlns:a16="http://schemas.microsoft.com/office/drawing/2014/main" id="{4720A024-1044-A75D-C4B7-474CA816122D}"/>
                    </a:ext>
                  </a:extLst>
                </p:cNvPr>
                <p:cNvGrpSpPr/>
                <p:nvPr/>
              </p:nvGrpSpPr>
              <p:grpSpPr>
                <a:xfrm>
                  <a:off x="5580552" y="4088218"/>
                  <a:ext cx="308247" cy="533723"/>
                  <a:chOff x="8015452" y="4088218"/>
                  <a:chExt cx="308247" cy="533723"/>
                </a:xfrm>
              </p:grpSpPr>
              <p:sp>
                <p:nvSpPr>
                  <p:cNvPr id="139" name="月 138">
                    <a:extLst>
                      <a:ext uri="{FF2B5EF4-FFF2-40B4-BE49-F238E27FC236}">
                        <a16:creationId xmlns:a16="http://schemas.microsoft.com/office/drawing/2014/main" id="{36614120-EF75-CC2A-1195-C33A61358102}"/>
                      </a:ext>
                    </a:extLst>
                  </p:cNvPr>
                  <p:cNvSpPr/>
                  <p:nvPr/>
                </p:nvSpPr>
                <p:spPr>
                  <a:xfrm rot="5400000">
                    <a:off x="8121942" y="3981728"/>
                    <a:ext cx="95267" cy="308247"/>
                  </a:xfrm>
                  <a:prstGeom prst="moon">
                    <a:avLst>
                      <a:gd name="adj" fmla="val 52617"/>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41" name="円/楕円 480">
                    <a:extLst>
                      <a:ext uri="{FF2B5EF4-FFF2-40B4-BE49-F238E27FC236}">
                        <a16:creationId xmlns:a16="http://schemas.microsoft.com/office/drawing/2014/main" id="{449D02C9-795B-029C-A4AC-F5E755F44A52}"/>
                      </a:ext>
                    </a:extLst>
                  </p:cNvPr>
                  <p:cNvSpPr/>
                  <p:nvPr/>
                </p:nvSpPr>
                <p:spPr>
                  <a:xfrm>
                    <a:off x="8027524" y="4336875"/>
                    <a:ext cx="213489" cy="285066"/>
                  </a:xfrm>
                  <a:prstGeom prst="ellipse">
                    <a:avLst/>
                  </a:prstGeom>
                  <a:solidFill>
                    <a:schemeClr val="bg1"/>
                  </a:solidFill>
                  <a:ln w="12700" cap="flat" cmpd="sng" algn="ctr">
                    <a:solidFill>
                      <a:schemeClr val="tx1"/>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43" name="円/楕円 480">
                    <a:extLst>
                      <a:ext uri="{FF2B5EF4-FFF2-40B4-BE49-F238E27FC236}">
                        <a16:creationId xmlns:a16="http://schemas.microsoft.com/office/drawing/2014/main" id="{09EF95EB-54A4-1A78-4D86-6043D76EFF80}"/>
                      </a:ext>
                    </a:extLst>
                  </p:cNvPr>
                  <p:cNvSpPr/>
                  <p:nvPr/>
                </p:nvSpPr>
                <p:spPr>
                  <a:xfrm>
                    <a:off x="8096450" y="4475635"/>
                    <a:ext cx="58005" cy="58005"/>
                  </a:xfrm>
                  <a:prstGeom prst="ellipse">
                    <a:avLst/>
                  </a:prstGeom>
                  <a:solidFill>
                    <a:schemeClr val="tx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nvGrpSpPr>
                <p:cNvPr id="56" name="グループ化 55">
                  <a:extLst>
                    <a:ext uri="{FF2B5EF4-FFF2-40B4-BE49-F238E27FC236}">
                      <a16:creationId xmlns:a16="http://schemas.microsoft.com/office/drawing/2014/main" id="{007197D6-E83D-C172-76D9-DDAFB691143E}"/>
                    </a:ext>
                  </a:extLst>
                </p:cNvPr>
                <p:cNvGrpSpPr/>
                <p:nvPr/>
              </p:nvGrpSpPr>
              <p:grpSpPr>
                <a:xfrm>
                  <a:off x="5151989" y="4088216"/>
                  <a:ext cx="229549" cy="533725"/>
                  <a:chOff x="8015450" y="4088216"/>
                  <a:chExt cx="308247" cy="533725"/>
                </a:xfrm>
              </p:grpSpPr>
              <p:sp>
                <p:nvSpPr>
                  <p:cNvPr id="57" name="月 56">
                    <a:extLst>
                      <a:ext uri="{FF2B5EF4-FFF2-40B4-BE49-F238E27FC236}">
                        <a16:creationId xmlns:a16="http://schemas.microsoft.com/office/drawing/2014/main" id="{B0618994-B877-B6E1-0E5D-658448EFB4F8}"/>
                      </a:ext>
                    </a:extLst>
                  </p:cNvPr>
                  <p:cNvSpPr/>
                  <p:nvPr/>
                </p:nvSpPr>
                <p:spPr>
                  <a:xfrm rot="5400000">
                    <a:off x="8121941" y="3981725"/>
                    <a:ext cx="95266" cy="308247"/>
                  </a:xfrm>
                  <a:prstGeom prst="moon">
                    <a:avLst>
                      <a:gd name="adj" fmla="val 52616"/>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8" name="円/楕円 480">
                    <a:extLst>
                      <a:ext uri="{FF2B5EF4-FFF2-40B4-BE49-F238E27FC236}">
                        <a16:creationId xmlns:a16="http://schemas.microsoft.com/office/drawing/2014/main" id="{F0B8F148-E674-0DFF-A9AC-75794C396FDE}"/>
                      </a:ext>
                    </a:extLst>
                  </p:cNvPr>
                  <p:cNvSpPr/>
                  <p:nvPr/>
                </p:nvSpPr>
                <p:spPr>
                  <a:xfrm>
                    <a:off x="8053789" y="4336875"/>
                    <a:ext cx="213491" cy="285066"/>
                  </a:xfrm>
                  <a:prstGeom prst="ellipse">
                    <a:avLst/>
                  </a:prstGeom>
                  <a:solidFill>
                    <a:schemeClr val="bg1"/>
                  </a:solidFill>
                  <a:ln w="12700" cap="flat" cmpd="sng" algn="ctr">
                    <a:solidFill>
                      <a:schemeClr val="tx1"/>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01" name="円/楕円 480">
                    <a:extLst>
                      <a:ext uri="{FF2B5EF4-FFF2-40B4-BE49-F238E27FC236}">
                        <a16:creationId xmlns:a16="http://schemas.microsoft.com/office/drawing/2014/main" id="{6E92A6A7-3D7D-5358-62EE-72C853A3AD2D}"/>
                      </a:ext>
                    </a:extLst>
                  </p:cNvPr>
                  <p:cNvSpPr/>
                  <p:nvPr/>
                </p:nvSpPr>
                <p:spPr>
                  <a:xfrm>
                    <a:off x="8120018" y="4475635"/>
                    <a:ext cx="77891" cy="58005"/>
                  </a:xfrm>
                  <a:prstGeom prst="ellipse">
                    <a:avLst/>
                  </a:prstGeom>
                  <a:solidFill>
                    <a:schemeClr val="tx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grpSp>
        <p:sp>
          <p:nvSpPr>
            <p:cNvPr id="14" name="四角形: 上の 2 つの角を丸める 13">
              <a:extLst>
                <a:ext uri="{FF2B5EF4-FFF2-40B4-BE49-F238E27FC236}">
                  <a16:creationId xmlns:a16="http://schemas.microsoft.com/office/drawing/2014/main" id="{8063DEB6-8909-8479-8D37-2B5C84C38061}"/>
                </a:ext>
              </a:extLst>
            </p:cNvPr>
            <p:cNvSpPr/>
            <p:nvPr/>
          </p:nvSpPr>
          <p:spPr>
            <a:xfrm>
              <a:off x="8313522" y="2573586"/>
              <a:ext cx="89909" cy="420640"/>
            </a:xfrm>
            <a:prstGeom prst="round2SameRect">
              <a:avLst>
                <a:gd name="adj1" fmla="val 0"/>
                <a:gd name="adj2" fmla="val 40384"/>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 name="平行四辺形 14">
              <a:extLst>
                <a:ext uri="{FF2B5EF4-FFF2-40B4-BE49-F238E27FC236}">
                  <a16:creationId xmlns:a16="http://schemas.microsoft.com/office/drawing/2014/main" id="{6BCC26A8-BD51-102A-A435-E08B87DB8C1B}"/>
                </a:ext>
              </a:extLst>
            </p:cNvPr>
            <p:cNvSpPr/>
            <p:nvPr/>
          </p:nvSpPr>
          <p:spPr>
            <a:xfrm>
              <a:off x="8155381" y="2570544"/>
              <a:ext cx="196872" cy="159570"/>
            </a:xfrm>
            <a:prstGeom prst="parallelogram">
              <a:avLst>
                <a:gd name="adj" fmla="val 54525"/>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6" name="平行四辺形 15">
              <a:extLst>
                <a:ext uri="{FF2B5EF4-FFF2-40B4-BE49-F238E27FC236}">
                  <a16:creationId xmlns:a16="http://schemas.microsoft.com/office/drawing/2014/main" id="{C67D0179-3A95-0416-719C-88F4AC3442A2}"/>
                </a:ext>
              </a:extLst>
            </p:cNvPr>
            <p:cNvSpPr/>
            <p:nvPr/>
          </p:nvSpPr>
          <p:spPr>
            <a:xfrm flipH="1">
              <a:off x="8352535" y="2570544"/>
              <a:ext cx="293784" cy="159570"/>
            </a:xfrm>
            <a:prstGeom prst="parallelogram">
              <a:avLst>
                <a:gd name="adj" fmla="val 56878"/>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 name="楕円 16">
              <a:extLst>
                <a:ext uri="{FF2B5EF4-FFF2-40B4-BE49-F238E27FC236}">
                  <a16:creationId xmlns:a16="http://schemas.microsoft.com/office/drawing/2014/main" id="{20689ED9-CDE5-FF58-6E8E-CE8316963B12}"/>
                </a:ext>
              </a:extLst>
            </p:cNvPr>
            <p:cNvSpPr/>
            <p:nvPr/>
          </p:nvSpPr>
          <p:spPr>
            <a:xfrm>
              <a:off x="8335906" y="2657975"/>
              <a:ext cx="45719" cy="49361"/>
            </a:xfrm>
            <a:prstGeom prst="ellipse">
              <a:avLst/>
            </a:prstGeom>
            <a:solidFill>
              <a:srgbClr val="FFC000">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8" name="楕円 17">
              <a:extLst>
                <a:ext uri="{FF2B5EF4-FFF2-40B4-BE49-F238E27FC236}">
                  <a16:creationId xmlns:a16="http://schemas.microsoft.com/office/drawing/2014/main" id="{EA5E69E3-23EE-6EFF-4DEE-A40935082290}"/>
                </a:ext>
              </a:extLst>
            </p:cNvPr>
            <p:cNvSpPr/>
            <p:nvPr/>
          </p:nvSpPr>
          <p:spPr>
            <a:xfrm>
              <a:off x="8335906" y="2774810"/>
              <a:ext cx="45719" cy="49361"/>
            </a:xfrm>
            <a:prstGeom prst="ellipse">
              <a:avLst/>
            </a:prstGeom>
            <a:solidFill>
              <a:srgbClr val="FFC000">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9" name="楕円 18">
              <a:extLst>
                <a:ext uri="{FF2B5EF4-FFF2-40B4-BE49-F238E27FC236}">
                  <a16:creationId xmlns:a16="http://schemas.microsoft.com/office/drawing/2014/main" id="{04BB96FD-BA30-283E-89BD-63B1A78F922F}"/>
                </a:ext>
              </a:extLst>
            </p:cNvPr>
            <p:cNvSpPr/>
            <p:nvPr/>
          </p:nvSpPr>
          <p:spPr>
            <a:xfrm>
              <a:off x="8335906" y="2881966"/>
              <a:ext cx="45719" cy="49361"/>
            </a:xfrm>
            <a:prstGeom prst="ellipse">
              <a:avLst/>
            </a:prstGeom>
            <a:solidFill>
              <a:srgbClr val="FFC000">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20" name="グループ化 19">
              <a:extLst>
                <a:ext uri="{FF2B5EF4-FFF2-40B4-BE49-F238E27FC236}">
                  <a16:creationId xmlns:a16="http://schemas.microsoft.com/office/drawing/2014/main" id="{8228DD24-FD96-EE7B-7D30-C0CF3A613481}"/>
                </a:ext>
              </a:extLst>
            </p:cNvPr>
            <p:cNvGrpSpPr/>
            <p:nvPr/>
          </p:nvGrpSpPr>
          <p:grpSpPr>
            <a:xfrm>
              <a:off x="7829280" y="2829441"/>
              <a:ext cx="1094802" cy="649553"/>
              <a:chOff x="3560329" y="2804159"/>
              <a:chExt cx="1094802" cy="649553"/>
            </a:xfrm>
          </p:grpSpPr>
          <p:grpSp>
            <p:nvGrpSpPr>
              <p:cNvPr id="36" name="グループ化 35">
                <a:extLst>
                  <a:ext uri="{FF2B5EF4-FFF2-40B4-BE49-F238E27FC236}">
                    <a16:creationId xmlns:a16="http://schemas.microsoft.com/office/drawing/2014/main" id="{BE3D9990-AD83-CE79-492D-96B0BAE0C836}"/>
                  </a:ext>
                </a:extLst>
              </p:cNvPr>
              <p:cNvGrpSpPr/>
              <p:nvPr/>
            </p:nvGrpSpPr>
            <p:grpSpPr>
              <a:xfrm>
                <a:off x="3560329" y="3059902"/>
                <a:ext cx="839064" cy="301224"/>
                <a:chOff x="1966479" y="3059902"/>
                <a:chExt cx="839064" cy="301224"/>
              </a:xfrm>
            </p:grpSpPr>
            <p:grpSp>
              <p:nvGrpSpPr>
                <p:cNvPr id="38" name="グループ化 37">
                  <a:extLst>
                    <a:ext uri="{FF2B5EF4-FFF2-40B4-BE49-F238E27FC236}">
                      <a16:creationId xmlns:a16="http://schemas.microsoft.com/office/drawing/2014/main" id="{5A526A7D-BD13-0381-8897-73FCA12B31DD}"/>
                    </a:ext>
                  </a:extLst>
                </p:cNvPr>
                <p:cNvGrpSpPr/>
                <p:nvPr/>
              </p:nvGrpSpPr>
              <p:grpSpPr>
                <a:xfrm>
                  <a:off x="1968118" y="3059902"/>
                  <a:ext cx="152582" cy="245345"/>
                  <a:chOff x="3696965" y="3132430"/>
                  <a:chExt cx="140232" cy="212394"/>
                </a:xfrm>
              </p:grpSpPr>
              <p:sp>
                <p:nvSpPr>
                  <p:cNvPr id="40" name="四角形: 角を丸くする 39">
                    <a:extLst>
                      <a:ext uri="{FF2B5EF4-FFF2-40B4-BE49-F238E27FC236}">
                        <a16:creationId xmlns:a16="http://schemas.microsoft.com/office/drawing/2014/main" id="{C3FFAC07-4D69-C15A-EC28-D4CC53AF991B}"/>
                      </a:ext>
                    </a:extLst>
                  </p:cNvPr>
                  <p:cNvSpPr/>
                  <p:nvPr/>
                </p:nvSpPr>
                <p:spPr>
                  <a:xfrm rot="19800000">
                    <a:off x="3785701" y="3187552"/>
                    <a:ext cx="51496" cy="144423"/>
                  </a:xfrm>
                  <a:prstGeom prst="roundRect">
                    <a:avLst>
                      <a:gd name="adj" fmla="val 50000"/>
                    </a:avLst>
                  </a:prstGeom>
                  <a:solidFill>
                    <a:srgbClr val="ED7D31">
                      <a:lumMod val="75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1" name="四角形: 角を丸くする 40">
                    <a:extLst>
                      <a:ext uri="{FF2B5EF4-FFF2-40B4-BE49-F238E27FC236}">
                        <a16:creationId xmlns:a16="http://schemas.microsoft.com/office/drawing/2014/main" id="{4ACCB9B9-144E-1B79-B6D6-D9CA0B0CB570}"/>
                      </a:ext>
                    </a:extLst>
                  </p:cNvPr>
                  <p:cNvSpPr/>
                  <p:nvPr/>
                </p:nvSpPr>
                <p:spPr>
                  <a:xfrm>
                    <a:off x="3744758" y="3157376"/>
                    <a:ext cx="60516" cy="187448"/>
                  </a:xfrm>
                  <a:prstGeom prst="roundRect">
                    <a:avLst>
                      <a:gd name="adj" fmla="val 50000"/>
                    </a:avLst>
                  </a:pr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2" name="四角形: 角を丸くする 41">
                    <a:extLst>
                      <a:ext uri="{FF2B5EF4-FFF2-40B4-BE49-F238E27FC236}">
                        <a16:creationId xmlns:a16="http://schemas.microsoft.com/office/drawing/2014/main" id="{A1CE8BF9-DE71-1B4C-604F-E14CA578942B}"/>
                      </a:ext>
                    </a:extLst>
                  </p:cNvPr>
                  <p:cNvSpPr/>
                  <p:nvPr/>
                </p:nvSpPr>
                <p:spPr>
                  <a:xfrm rot="2634547">
                    <a:off x="3696965" y="3132430"/>
                    <a:ext cx="60517" cy="203393"/>
                  </a:xfrm>
                  <a:prstGeom prst="roundRect">
                    <a:avLst>
                      <a:gd name="adj" fmla="val 50000"/>
                    </a:avLst>
                  </a:pr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39" name="フリーフォーム: 図形 38">
                  <a:extLst>
                    <a:ext uri="{FF2B5EF4-FFF2-40B4-BE49-F238E27FC236}">
                      <a16:creationId xmlns:a16="http://schemas.microsoft.com/office/drawing/2014/main" id="{3DFF8A50-6D83-2D1E-18C1-892BCB68F8C3}"/>
                    </a:ext>
                  </a:extLst>
                </p:cNvPr>
                <p:cNvSpPr/>
                <p:nvPr/>
              </p:nvSpPr>
              <p:spPr>
                <a:xfrm>
                  <a:off x="1966479" y="3060657"/>
                  <a:ext cx="839064" cy="300469"/>
                </a:xfrm>
                <a:custGeom>
                  <a:avLst/>
                  <a:gdLst>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2705 w 1057498"/>
                    <a:gd name="connsiteY7" fmla="*/ 259705 h 338307"/>
                    <a:gd name="connsiteX8" fmla="*/ 1056977 w 1057498"/>
                    <a:gd name="connsiteY8" fmla="*/ 275694 h 338307"/>
                    <a:gd name="connsiteX9" fmla="*/ 1056976 w 1057498"/>
                    <a:gd name="connsiteY9" fmla="*/ 275692 h 338307"/>
                    <a:gd name="connsiteX10" fmla="*/ 907395 w 1057498"/>
                    <a:gd name="connsiteY10" fmla="*/ 332219 h 338307"/>
                    <a:gd name="connsiteX11" fmla="*/ 303273 w 1057498"/>
                    <a:gd name="connsiteY11" fmla="*/ 140087 h 338307"/>
                    <a:gd name="connsiteX12" fmla="*/ 303967 w 1057498"/>
                    <a:gd name="connsiteY12" fmla="*/ 137495 h 338307"/>
                    <a:gd name="connsiteX13" fmla="*/ 294303 w 1057498"/>
                    <a:gd name="connsiteY13" fmla="*/ 140796 h 338307"/>
                    <a:gd name="connsiteX14" fmla="*/ 225258 w 1057498"/>
                    <a:gd name="connsiteY14" fmla="*/ 147859 h 338307"/>
                    <a:gd name="connsiteX15" fmla="*/ 99830 w 1057498"/>
                    <a:gd name="connsiteY15" fmla="*/ 121536 h 338307"/>
                    <a:gd name="connsiteX16" fmla="*/ 98623 w 1057498"/>
                    <a:gd name="connsiteY16" fmla="*/ 120627 h 338307"/>
                    <a:gd name="connsiteX17" fmla="*/ 64054 w 1057498"/>
                    <a:gd name="connsiteY17" fmla="*/ 230891 h 338307"/>
                    <a:gd name="connsiteX18" fmla="*/ 47347 w 1057498"/>
                    <a:gd name="connsiteY18" fmla="*/ 251647 h 338307"/>
                    <a:gd name="connsiteX19" fmla="*/ 22196 w 1057498"/>
                    <a:gd name="connsiteY19" fmla="*/ 253324 h 338307"/>
                    <a:gd name="connsiteX20" fmla="*/ 3333 w 1057498"/>
                    <a:gd name="connsiteY20" fmla="*/ 234942 h 338307"/>
                    <a:gd name="connsiteX21" fmla="*/ 1808 w 1057498"/>
                    <a:gd name="connsiteY21" fmla="*/ 207268 h 338307"/>
                    <a:gd name="connsiteX22" fmla="*/ 48285 w 1057498"/>
                    <a:gd name="connsiteY22" fmla="*/ 59010 h 338307"/>
                    <a:gd name="connsiteX23" fmla="*/ 47877 w 1057498"/>
                    <a:gd name="connsiteY23" fmla="*/ 57986 h 338307"/>
                    <a:gd name="connsiteX24" fmla="*/ 225258 w 1057498"/>
                    <a:gd name="connsiteY24"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6977 w 1057498"/>
                    <a:gd name="connsiteY7" fmla="*/ 275694 h 338307"/>
                    <a:gd name="connsiteX8" fmla="*/ 1056976 w 1057498"/>
                    <a:gd name="connsiteY8" fmla="*/ 275692 h 338307"/>
                    <a:gd name="connsiteX9" fmla="*/ 907395 w 1057498"/>
                    <a:gd name="connsiteY9" fmla="*/ 332219 h 338307"/>
                    <a:gd name="connsiteX10" fmla="*/ 303273 w 1057498"/>
                    <a:gd name="connsiteY10" fmla="*/ 140087 h 338307"/>
                    <a:gd name="connsiteX11" fmla="*/ 303967 w 1057498"/>
                    <a:gd name="connsiteY11" fmla="*/ 137495 h 338307"/>
                    <a:gd name="connsiteX12" fmla="*/ 294303 w 1057498"/>
                    <a:gd name="connsiteY12" fmla="*/ 140796 h 338307"/>
                    <a:gd name="connsiteX13" fmla="*/ 225258 w 1057498"/>
                    <a:gd name="connsiteY13" fmla="*/ 147859 h 338307"/>
                    <a:gd name="connsiteX14" fmla="*/ 99830 w 1057498"/>
                    <a:gd name="connsiteY14" fmla="*/ 121536 h 338307"/>
                    <a:gd name="connsiteX15" fmla="*/ 98623 w 1057498"/>
                    <a:gd name="connsiteY15" fmla="*/ 120627 h 338307"/>
                    <a:gd name="connsiteX16" fmla="*/ 64054 w 1057498"/>
                    <a:gd name="connsiteY16" fmla="*/ 230891 h 338307"/>
                    <a:gd name="connsiteX17" fmla="*/ 47347 w 1057498"/>
                    <a:gd name="connsiteY17" fmla="*/ 251647 h 338307"/>
                    <a:gd name="connsiteX18" fmla="*/ 22196 w 1057498"/>
                    <a:gd name="connsiteY18" fmla="*/ 253324 h 338307"/>
                    <a:gd name="connsiteX19" fmla="*/ 3333 w 1057498"/>
                    <a:gd name="connsiteY19" fmla="*/ 234942 h 338307"/>
                    <a:gd name="connsiteX20" fmla="*/ 1808 w 1057498"/>
                    <a:gd name="connsiteY20" fmla="*/ 207268 h 338307"/>
                    <a:gd name="connsiteX21" fmla="*/ 48285 w 1057498"/>
                    <a:gd name="connsiteY21" fmla="*/ 59010 h 338307"/>
                    <a:gd name="connsiteX22" fmla="*/ 47877 w 1057498"/>
                    <a:gd name="connsiteY22" fmla="*/ 57986 h 338307"/>
                    <a:gd name="connsiteX23" fmla="*/ 225258 w 1057498"/>
                    <a:gd name="connsiteY23"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94303 w 1057498"/>
                    <a:gd name="connsiteY11" fmla="*/ 140796 h 338307"/>
                    <a:gd name="connsiteX12" fmla="*/ 225258 w 1057498"/>
                    <a:gd name="connsiteY12" fmla="*/ 147859 h 338307"/>
                    <a:gd name="connsiteX13" fmla="*/ 99830 w 1057498"/>
                    <a:gd name="connsiteY13" fmla="*/ 121536 h 338307"/>
                    <a:gd name="connsiteX14" fmla="*/ 98623 w 1057498"/>
                    <a:gd name="connsiteY14" fmla="*/ 120627 h 338307"/>
                    <a:gd name="connsiteX15" fmla="*/ 64054 w 1057498"/>
                    <a:gd name="connsiteY15" fmla="*/ 230891 h 338307"/>
                    <a:gd name="connsiteX16" fmla="*/ 47347 w 1057498"/>
                    <a:gd name="connsiteY16" fmla="*/ 251647 h 338307"/>
                    <a:gd name="connsiteX17" fmla="*/ 22196 w 1057498"/>
                    <a:gd name="connsiteY17" fmla="*/ 253324 h 338307"/>
                    <a:gd name="connsiteX18" fmla="*/ 3333 w 1057498"/>
                    <a:gd name="connsiteY18" fmla="*/ 234942 h 338307"/>
                    <a:gd name="connsiteX19" fmla="*/ 1808 w 1057498"/>
                    <a:gd name="connsiteY19" fmla="*/ 207268 h 338307"/>
                    <a:gd name="connsiteX20" fmla="*/ 48285 w 1057498"/>
                    <a:gd name="connsiteY20" fmla="*/ 59010 h 338307"/>
                    <a:gd name="connsiteX21" fmla="*/ 47877 w 1057498"/>
                    <a:gd name="connsiteY21" fmla="*/ 57986 h 338307"/>
                    <a:gd name="connsiteX22" fmla="*/ 225258 w 1057498"/>
                    <a:gd name="connsiteY22"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25258 w 1057498"/>
                    <a:gd name="connsiteY11" fmla="*/ 147859 h 338307"/>
                    <a:gd name="connsiteX12" fmla="*/ 99830 w 1057498"/>
                    <a:gd name="connsiteY12" fmla="*/ 121536 h 338307"/>
                    <a:gd name="connsiteX13" fmla="*/ 98623 w 1057498"/>
                    <a:gd name="connsiteY13" fmla="*/ 120627 h 338307"/>
                    <a:gd name="connsiteX14" fmla="*/ 64054 w 1057498"/>
                    <a:gd name="connsiteY14" fmla="*/ 230891 h 338307"/>
                    <a:gd name="connsiteX15" fmla="*/ 47347 w 1057498"/>
                    <a:gd name="connsiteY15" fmla="*/ 251647 h 338307"/>
                    <a:gd name="connsiteX16" fmla="*/ 22196 w 1057498"/>
                    <a:gd name="connsiteY16" fmla="*/ 253324 h 338307"/>
                    <a:gd name="connsiteX17" fmla="*/ 3333 w 1057498"/>
                    <a:gd name="connsiteY17" fmla="*/ 234942 h 338307"/>
                    <a:gd name="connsiteX18" fmla="*/ 1808 w 1057498"/>
                    <a:gd name="connsiteY18" fmla="*/ 207268 h 338307"/>
                    <a:gd name="connsiteX19" fmla="*/ 48285 w 1057498"/>
                    <a:gd name="connsiteY19" fmla="*/ 59010 h 338307"/>
                    <a:gd name="connsiteX20" fmla="*/ 47877 w 1057498"/>
                    <a:gd name="connsiteY20" fmla="*/ 57986 h 338307"/>
                    <a:gd name="connsiteX21" fmla="*/ 225258 w 1057498"/>
                    <a:gd name="connsiteY21"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225258 w 1057498"/>
                    <a:gd name="connsiteY10" fmla="*/ 147859 h 338307"/>
                    <a:gd name="connsiteX11" fmla="*/ 99830 w 1057498"/>
                    <a:gd name="connsiteY11" fmla="*/ 121536 h 338307"/>
                    <a:gd name="connsiteX12" fmla="*/ 98623 w 1057498"/>
                    <a:gd name="connsiteY12" fmla="*/ 120627 h 338307"/>
                    <a:gd name="connsiteX13" fmla="*/ 64054 w 1057498"/>
                    <a:gd name="connsiteY13" fmla="*/ 230891 h 338307"/>
                    <a:gd name="connsiteX14" fmla="*/ 47347 w 1057498"/>
                    <a:gd name="connsiteY14" fmla="*/ 251647 h 338307"/>
                    <a:gd name="connsiteX15" fmla="*/ 22196 w 1057498"/>
                    <a:gd name="connsiteY15" fmla="*/ 253324 h 338307"/>
                    <a:gd name="connsiteX16" fmla="*/ 3333 w 1057498"/>
                    <a:gd name="connsiteY16" fmla="*/ 234942 h 338307"/>
                    <a:gd name="connsiteX17" fmla="*/ 1808 w 1057498"/>
                    <a:gd name="connsiteY17" fmla="*/ 207268 h 338307"/>
                    <a:gd name="connsiteX18" fmla="*/ 48285 w 1057498"/>
                    <a:gd name="connsiteY18" fmla="*/ 59010 h 338307"/>
                    <a:gd name="connsiteX19" fmla="*/ 47877 w 1057498"/>
                    <a:gd name="connsiteY19" fmla="*/ 57986 h 338307"/>
                    <a:gd name="connsiteX20" fmla="*/ 225258 w 1057498"/>
                    <a:gd name="connsiteY20" fmla="*/ 0 h 338307"/>
                    <a:gd name="connsiteX0" fmla="*/ 225258 w 1057498"/>
                    <a:gd name="connsiteY0" fmla="*/ 0 h 338307"/>
                    <a:gd name="connsiteX1" fmla="*/ 350686 w 1057498"/>
                    <a:gd name="connsiteY1" fmla="*/ 10380 h 338307"/>
                    <a:gd name="connsiteX2" fmla="*/ 839064 w 1057498"/>
                    <a:gd name="connsiteY2" fmla="*/ 125169 h 338307"/>
                    <a:gd name="connsiteX3" fmla="*/ 839064 w 1057498"/>
                    <a:gd name="connsiteY3" fmla="*/ 13072 h 338307"/>
                    <a:gd name="connsiteX4" fmla="*/ 1057498 w 1057498"/>
                    <a:gd name="connsiteY4" fmla="*/ 13072 h 338307"/>
                    <a:gd name="connsiteX5" fmla="*/ 1056977 w 1057498"/>
                    <a:gd name="connsiteY5" fmla="*/ 275694 h 338307"/>
                    <a:gd name="connsiteX6" fmla="*/ 1056976 w 1057498"/>
                    <a:gd name="connsiteY6" fmla="*/ 275692 h 338307"/>
                    <a:gd name="connsiteX7" fmla="*/ 907395 w 1057498"/>
                    <a:gd name="connsiteY7" fmla="*/ 332219 h 338307"/>
                    <a:gd name="connsiteX8" fmla="*/ 303273 w 1057498"/>
                    <a:gd name="connsiteY8" fmla="*/ 140087 h 338307"/>
                    <a:gd name="connsiteX9" fmla="*/ 225258 w 1057498"/>
                    <a:gd name="connsiteY9" fmla="*/ 147859 h 338307"/>
                    <a:gd name="connsiteX10" fmla="*/ 99830 w 1057498"/>
                    <a:gd name="connsiteY10" fmla="*/ 121536 h 338307"/>
                    <a:gd name="connsiteX11" fmla="*/ 98623 w 1057498"/>
                    <a:gd name="connsiteY11" fmla="*/ 120627 h 338307"/>
                    <a:gd name="connsiteX12" fmla="*/ 64054 w 1057498"/>
                    <a:gd name="connsiteY12" fmla="*/ 230891 h 338307"/>
                    <a:gd name="connsiteX13" fmla="*/ 47347 w 1057498"/>
                    <a:gd name="connsiteY13" fmla="*/ 251647 h 338307"/>
                    <a:gd name="connsiteX14" fmla="*/ 22196 w 1057498"/>
                    <a:gd name="connsiteY14" fmla="*/ 253324 h 338307"/>
                    <a:gd name="connsiteX15" fmla="*/ 3333 w 1057498"/>
                    <a:gd name="connsiteY15" fmla="*/ 234942 h 338307"/>
                    <a:gd name="connsiteX16" fmla="*/ 1808 w 1057498"/>
                    <a:gd name="connsiteY16" fmla="*/ 207268 h 338307"/>
                    <a:gd name="connsiteX17" fmla="*/ 48285 w 1057498"/>
                    <a:gd name="connsiteY17" fmla="*/ 59010 h 338307"/>
                    <a:gd name="connsiteX18" fmla="*/ 47877 w 1057498"/>
                    <a:gd name="connsiteY18" fmla="*/ 57986 h 338307"/>
                    <a:gd name="connsiteX19" fmla="*/ 225258 w 1057498"/>
                    <a:gd name="connsiteY19" fmla="*/ 0 h 338307"/>
                    <a:gd name="connsiteX0" fmla="*/ 225258 w 1057498"/>
                    <a:gd name="connsiteY0" fmla="*/ 0 h 338307"/>
                    <a:gd name="connsiteX1" fmla="*/ 350686 w 1057498"/>
                    <a:gd name="connsiteY1" fmla="*/ 10380 h 338307"/>
                    <a:gd name="connsiteX2" fmla="*/ 839064 w 1057498"/>
                    <a:gd name="connsiteY2" fmla="*/ 125169 h 338307"/>
                    <a:gd name="connsiteX3" fmla="*/ 1057498 w 1057498"/>
                    <a:gd name="connsiteY3" fmla="*/ 13072 h 338307"/>
                    <a:gd name="connsiteX4" fmla="*/ 1056977 w 1057498"/>
                    <a:gd name="connsiteY4" fmla="*/ 275694 h 338307"/>
                    <a:gd name="connsiteX5" fmla="*/ 1056976 w 1057498"/>
                    <a:gd name="connsiteY5" fmla="*/ 275692 h 338307"/>
                    <a:gd name="connsiteX6" fmla="*/ 907395 w 1057498"/>
                    <a:gd name="connsiteY6" fmla="*/ 332219 h 338307"/>
                    <a:gd name="connsiteX7" fmla="*/ 303273 w 1057498"/>
                    <a:gd name="connsiteY7" fmla="*/ 140087 h 338307"/>
                    <a:gd name="connsiteX8" fmla="*/ 225258 w 1057498"/>
                    <a:gd name="connsiteY8" fmla="*/ 147859 h 338307"/>
                    <a:gd name="connsiteX9" fmla="*/ 99830 w 1057498"/>
                    <a:gd name="connsiteY9" fmla="*/ 121536 h 338307"/>
                    <a:gd name="connsiteX10" fmla="*/ 98623 w 1057498"/>
                    <a:gd name="connsiteY10" fmla="*/ 120627 h 338307"/>
                    <a:gd name="connsiteX11" fmla="*/ 64054 w 1057498"/>
                    <a:gd name="connsiteY11" fmla="*/ 230891 h 338307"/>
                    <a:gd name="connsiteX12" fmla="*/ 47347 w 1057498"/>
                    <a:gd name="connsiteY12" fmla="*/ 251647 h 338307"/>
                    <a:gd name="connsiteX13" fmla="*/ 22196 w 1057498"/>
                    <a:gd name="connsiteY13" fmla="*/ 253324 h 338307"/>
                    <a:gd name="connsiteX14" fmla="*/ 3333 w 1057498"/>
                    <a:gd name="connsiteY14" fmla="*/ 234942 h 338307"/>
                    <a:gd name="connsiteX15" fmla="*/ 1808 w 1057498"/>
                    <a:gd name="connsiteY15" fmla="*/ 207268 h 338307"/>
                    <a:gd name="connsiteX16" fmla="*/ 48285 w 1057498"/>
                    <a:gd name="connsiteY16" fmla="*/ 59010 h 338307"/>
                    <a:gd name="connsiteX17" fmla="*/ 47877 w 1057498"/>
                    <a:gd name="connsiteY17" fmla="*/ 57986 h 338307"/>
                    <a:gd name="connsiteX18" fmla="*/ 225258 w 1057498"/>
                    <a:gd name="connsiteY18" fmla="*/ 0 h 338307"/>
                    <a:gd name="connsiteX0" fmla="*/ 225258 w 1056977"/>
                    <a:gd name="connsiteY0" fmla="*/ 0 h 338307"/>
                    <a:gd name="connsiteX1" fmla="*/ 350686 w 1056977"/>
                    <a:gd name="connsiteY1" fmla="*/ 10380 h 338307"/>
                    <a:gd name="connsiteX2" fmla="*/ 839064 w 1056977"/>
                    <a:gd name="connsiteY2" fmla="*/ 125169 h 338307"/>
                    <a:gd name="connsiteX3" fmla="*/ 1056977 w 1056977"/>
                    <a:gd name="connsiteY3" fmla="*/ 275694 h 338307"/>
                    <a:gd name="connsiteX4" fmla="*/ 1056976 w 1056977"/>
                    <a:gd name="connsiteY4" fmla="*/ 275692 h 338307"/>
                    <a:gd name="connsiteX5" fmla="*/ 907395 w 1056977"/>
                    <a:gd name="connsiteY5" fmla="*/ 332219 h 338307"/>
                    <a:gd name="connsiteX6" fmla="*/ 303273 w 1056977"/>
                    <a:gd name="connsiteY6" fmla="*/ 140087 h 338307"/>
                    <a:gd name="connsiteX7" fmla="*/ 225258 w 1056977"/>
                    <a:gd name="connsiteY7" fmla="*/ 147859 h 338307"/>
                    <a:gd name="connsiteX8" fmla="*/ 99830 w 1056977"/>
                    <a:gd name="connsiteY8" fmla="*/ 121536 h 338307"/>
                    <a:gd name="connsiteX9" fmla="*/ 98623 w 1056977"/>
                    <a:gd name="connsiteY9" fmla="*/ 120627 h 338307"/>
                    <a:gd name="connsiteX10" fmla="*/ 64054 w 1056977"/>
                    <a:gd name="connsiteY10" fmla="*/ 230891 h 338307"/>
                    <a:gd name="connsiteX11" fmla="*/ 47347 w 1056977"/>
                    <a:gd name="connsiteY11" fmla="*/ 251647 h 338307"/>
                    <a:gd name="connsiteX12" fmla="*/ 22196 w 1056977"/>
                    <a:gd name="connsiteY12" fmla="*/ 253324 h 338307"/>
                    <a:gd name="connsiteX13" fmla="*/ 3333 w 1056977"/>
                    <a:gd name="connsiteY13" fmla="*/ 234942 h 338307"/>
                    <a:gd name="connsiteX14" fmla="*/ 1808 w 1056977"/>
                    <a:gd name="connsiteY14" fmla="*/ 207268 h 338307"/>
                    <a:gd name="connsiteX15" fmla="*/ 48285 w 1056977"/>
                    <a:gd name="connsiteY15" fmla="*/ 59010 h 338307"/>
                    <a:gd name="connsiteX16" fmla="*/ 47877 w 1056977"/>
                    <a:gd name="connsiteY16" fmla="*/ 57986 h 338307"/>
                    <a:gd name="connsiteX17" fmla="*/ 225258 w 1056977"/>
                    <a:gd name="connsiteY17" fmla="*/ 0 h 338307"/>
                    <a:gd name="connsiteX0" fmla="*/ 225258 w 1058985"/>
                    <a:gd name="connsiteY0" fmla="*/ 0 h 338352"/>
                    <a:gd name="connsiteX1" fmla="*/ 350686 w 1058985"/>
                    <a:gd name="connsiteY1" fmla="*/ 10380 h 338352"/>
                    <a:gd name="connsiteX2" fmla="*/ 839064 w 1058985"/>
                    <a:gd name="connsiteY2" fmla="*/ 125169 h 338352"/>
                    <a:gd name="connsiteX3" fmla="*/ 1056977 w 1058985"/>
                    <a:gd name="connsiteY3" fmla="*/ 275694 h 338352"/>
                    <a:gd name="connsiteX4" fmla="*/ 907395 w 1058985"/>
                    <a:gd name="connsiteY4" fmla="*/ 332219 h 338352"/>
                    <a:gd name="connsiteX5" fmla="*/ 303273 w 1058985"/>
                    <a:gd name="connsiteY5" fmla="*/ 140087 h 338352"/>
                    <a:gd name="connsiteX6" fmla="*/ 225258 w 1058985"/>
                    <a:gd name="connsiteY6" fmla="*/ 147859 h 338352"/>
                    <a:gd name="connsiteX7" fmla="*/ 99830 w 1058985"/>
                    <a:gd name="connsiteY7" fmla="*/ 121536 h 338352"/>
                    <a:gd name="connsiteX8" fmla="*/ 98623 w 1058985"/>
                    <a:gd name="connsiteY8" fmla="*/ 120627 h 338352"/>
                    <a:gd name="connsiteX9" fmla="*/ 64054 w 1058985"/>
                    <a:gd name="connsiteY9" fmla="*/ 230891 h 338352"/>
                    <a:gd name="connsiteX10" fmla="*/ 47347 w 1058985"/>
                    <a:gd name="connsiteY10" fmla="*/ 251647 h 338352"/>
                    <a:gd name="connsiteX11" fmla="*/ 22196 w 1058985"/>
                    <a:gd name="connsiteY11" fmla="*/ 253324 h 338352"/>
                    <a:gd name="connsiteX12" fmla="*/ 3333 w 1058985"/>
                    <a:gd name="connsiteY12" fmla="*/ 234942 h 338352"/>
                    <a:gd name="connsiteX13" fmla="*/ 1808 w 1058985"/>
                    <a:gd name="connsiteY13" fmla="*/ 207268 h 338352"/>
                    <a:gd name="connsiteX14" fmla="*/ 48285 w 1058985"/>
                    <a:gd name="connsiteY14" fmla="*/ 59010 h 338352"/>
                    <a:gd name="connsiteX15" fmla="*/ 47877 w 1058985"/>
                    <a:gd name="connsiteY15" fmla="*/ 57986 h 338352"/>
                    <a:gd name="connsiteX16" fmla="*/ 225258 w 1058985"/>
                    <a:gd name="connsiteY16" fmla="*/ 0 h 338352"/>
                    <a:gd name="connsiteX0" fmla="*/ 225258 w 907395"/>
                    <a:gd name="connsiteY0" fmla="*/ 0 h 332219"/>
                    <a:gd name="connsiteX1" fmla="*/ 350686 w 907395"/>
                    <a:gd name="connsiteY1" fmla="*/ 10380 h 332219"/>
                    <a:gd name="connsiteX2" fmla="*/ 839064 w 907395"/>
                    <a:gd name="connsiteY2" fmla="*/ 125169 h 332219"/>
                    <a:gd name="connsiteX3" fmla="*/ 907395 w 907395"/>
                    <a:gd name="connsiteY3" fmla="*/ 332219 h 332219"/>
                    <a:gd name="connsiteX4" fmla="*/ 303273 w 907395"/>
                    <a:gd name="connsiteY4" fmla="*/ 140087 h 332219"/>
                    <a:gd name="connsiteX5" fmla="*/ 225258 w 907395"/>
                    <a:gd name="connsiteY5" fmla="*/ 147859 h 332219"/>
                    <a:gd name="connsiteX6" fmla="*/ 99830 w 907395"/>
                    <a:gd name="connsiteY6" fmla="*/ 121536 h 332219"/>
                    <a:gd name="connsiteX7" fmla="*/ 98623 w 907395"/>
                    <a:gd name="connsiteY7" fmla="*/ 120627 h 332219"/>
                    <a:gd name="connsiteX8" fmla="*/ 64054 w 907395"/>
                    <a:gd name="connsiteY8" fmla="*/ 230891 h 332219"/>
                    <a:gd name="connsiteX9" fmla="*/ 47347 w 907395"/>
                    <a:gd name="connsiteY9" fmla="*/ 251647 h 332219"/>
                    <a:gd name="connsiteX10" fmla="*/ 22196 w 907395"/>
                    <a:gd name="connsiteY10" fmla="*/ 253324 h 332219"/>
                    <a:gd name="connsiteX11" fmla="*/ 3333 w 907395"/>
                    <a:gd name="connsiteY11" fmla="*/ 234942 h 332219"/>
                    <a:gd name="connsiteX12" fmla="*/ 1808 w 907395"/>
                    <a:gd name="connsiteY12" fmla="*/ 207268 h 332219"/>
                    <a:gd name="connsiteX13" fmla="*/ 48285 w 907395"/>
                    <a:gd name="connsiteY13" fmla="*/ 59010 h 332219"/>
                    <a:gd name="connsiteX14" fmla="*/ 47877 w 907395"/>
                    <a:gd name="connsiteY14" fmla="*/ 57986 h 332219"/>
                    <a:gd name="connsiteX15" fmla="*/ 225258 w 907395"/>
                    <a:gd name="connsiteY15" fmla="*/ 0 h 332219"/>
                    <a:gd name="connsiteX0" fmla="*/ 225258 w 839064"/>
                    <a:gd name="connsiteY0" fmla="*/ 0 h 300469"/>
                    <a:gd name="connsiteX1" fmla="*/ 350686 w 839064"/>
                    <a:gd name="connsiteY1" fmla="*/ 10380 h 300469"/>
                    <a:gd name="connsiteX2" fmla="*/ 839064 w 839064"/>
                    <a:gd name="connsiteY2" fmla="*/ 125169 h 300469"/>
                    <a:gd name="connsiteX3" fmla="*/ 780395 w 839064"/>
                    <a:gd name="connsiteY3" fmla="*/ 300469 h 300469"/>
                    <a:gd name="connsiteX4" fmla="*/ 303273 w 839064"/>
                    <a:gd name="connsiteY4" fmla="*/ 140087 h 300469"/>
                    <a:gd name="connsiteX5" fmla="*/ 225258 w 839064"/>
                    <a:gd name="connsiteY5" fmla="*/ 147859 h 300469"/>
                    <a:gd name="connsiteX6" fmla="*/ 99830 w 839064"/>
                    <a:gd name="connsiteY6" fmla="*/ 121536 h 300469"/>
                    <a:gd name="connsiteX7" fmla="*/ 98623 w 839064"/>
                    <a:gd name="connsiteY7" fmla="*/ 120627 h 300469"/>
                    <a:gd name="connsiteX8" fmla="*/ 64054 w 839064"/>
                    <a:gd name="connsiteY8" fmla="*/ 230891 h 300469"/>
                    <a:gd name="connsiteX9" fmla="*/ 47347 w 839064"/>
                    <a:gd name="connsiteY9" fmla="*/ 251647 h 300469"/>
                    <a:gd name="connsiteX10" fmla="*/ 22196 w 839064"/>
                    <a:gd name="connsiteY10" fmla="*/ 253324 h 300469"/>
                    <a:gd name="connsiteX11" fmla="*/ 3333 w 839064"/>
                    <a:gd name="connsiteY11" fmla="*/ 234942 h 300469"/>
                    <a:gd name="connsiteX12" fmla="*/ 1808 w 839064"/>
                    <a:gd name="connsiteY12" fmla="*/ 207268 h 300469"/>
                    <a:gd name="connsiteX13" fmla="*/ 48285 w 839064"/>
                    <a:gd name="connsiteY13" fmla="*/ 59010 h 300469"/>
                    <a:gd name="connsiteX14" fmla="*/ 47877 w 839064"/>
                    <a:gd name="connsiteY14" fmla="*/ 57986 h 300469"/>
                    <a:gd name="connsiteX15" fmla="*/ 225258 w 839064"/>
                    <a:gd name="connsiteY15" fmla="*/ 0 h 3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9064" h="300469">
                      <a:moveTo>
                        <a:pt x="225258" y="0"/>
                      </a:moveTo>
                      <a:cubicBezTo>
                        <a:pt x="274241" y="0"/>
                        <a:pt x="318586" y="2088"/>
                        <a:pt x="350686" y="10380"/>
                      </a:cubicBezTo>
                      <a:lnTo>
                        <a:pt x="839064" y="125169"/>
                      </a:lnTo>
                      <a:lnTo>
                        <a:pt x="780395" y="300469"/>
                      </a:lnTo>
                      <a:lnTo>
                        <a:pt x="303273" y="140087"/>
                      </a:lnTo>
                      <a:lnTo>
                        <a:pt x="225258" y="147859"/>
                      </a:lnTo>
                      <a:cubicBezTo>
                        <a:pt x="176276" y="147859"/>
                        <a:pt x="131930" y="137800"/>
                        <a:pt x="99830" y="121536"/>
                      </a:cubicBezTo>
                      <a:lnTo>
                        <a:pt x="98623" y="120627"/>
                      </a:lnTo>
                      <a:lnTo>
                        <a:pt x="64054" y="230891"/>
                      </a:lnTo>
                      <a:cubicBezTo>
                        <a:pt x="61090" y="240348"/>
                        <a:pt x="54922" y="247587"/>
                        <a:pt x="47347" y="251647"/>
                      </a:cubicBezTo>
                      <a:lnTo>
                        <a:pt x="22196" y="253324"/>
                      </a:lnTo>
                      <a:lnTo>
                        <a:pt x="3333" y="234942"/>
                      </a:lnTo>
                      <a:cubicBezTo>
                        <a:pt x="-357" y="226607"/>
                        <a:pt x="-1156" y="216724"/>
                        <a:pt x="1808" y="207268"/>
                      </a:cubicBezTo>
                      <a:lnTo>
                        <a:pt x="48285" y="59010"/>
                      </a:lnTo>
                      <a:lnTo>
                        <a:pt x="47877" y="57986"/>
                      </a:lnTo>
                      <a:cubicBezTo>
                        <a:pt x="47877" y="8350"/>
                        <a:pt x="127293" y="0"/>
                        <a:pt x="225258" y="0"/>
                      </a:cubicBezTo>
                      <a:close/>
                    </a:path>
                  </a:pathLst>
                </a:cu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37" name="フリーフォーム: 図形 36">
                <a:extLst>
                  <a:ext uri="{FF2B5EF4-FFF2-40B4-BE49-F238E27FC236}">
                    <a16:creationId xmlns:a16="http://schemas.microsoft.com/office/drawing/2014/main" id="{602734C6-57A4-265D-E355-208BB89011A9}"/>
                  </a:ext>
                </a:extLst>
              </p:cNvPr>
              <p:cNvSpPr/>
              <p:nvPr/>
            </p:nvSpPr>
            <p:spPr>
              <a:xfrm rot="10800000" flipH="1">
                <a:off x="3910416" y="2804159"/>
                <a:ext cx="744715" cy="649553"/>
              </a:xfrm>
              <a:custGeom>
                <a:avLst/>
                <a:gdLst>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28746 w 1014326"/>
                  <a:gd name="connsiteY6" fmla="*/ 356466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7598"/>
                  <a:gd name="connsiteX1" fmla="*/ 858269 w 1014326"/>
                  <a:gd name="connsiteY1" fmla="*/ 0 h 827598"/>
                  <a:gd name="connsiteX2" fmla="*/ 976165 w 1014326"/>
                  <a:gd name="connsiteY2" fmla="*/ 100225 h 827598"/>
                  <a:gd name="connsiteX3" fmla="*/ 1014326 w 1014326"/>
                  <a:gd name="connsiteY3" fmla="*/ 824598 h 827598"/>
                  <a:gd name="connsiteX4" fmla="*/ 819433 w 1014326"/>
                  <a:gd name="connsiteY4" fmla="*/ 827598 h 827598"/>
                  <a:gd name="connsiteX5" fmla="*/ 641381 w 1014326"/>
                  <a:gd name="connsiteY5" fmla="*/ 824598 h 827598"/>
                  <a:gd name="connsiteX6" fmla="*/ 669304 w 1014326"/>
                  <a:gd name="connsiteY6" fmla="*/ 294570 h 827598"/>
                  <a:gd name="connsiteX7" fmla="*/ 52756 w 1014326"/>
                  <a:gd name="connsiteY7" fmla="*/ 359329 h 827598"/>
                  <a:gd name="connsiteX8" fmla="*/ 0 w 1014326"/>
                  <a:gd name="connsiteY8" fmla="*/ 186512 h 827598"/>
                  <a:gd name="connsiteX0" fmla="*/ 819433 w 1014326"/>
                  <a:gd name="connsiteY0" fmla="*/ 827598 h 919038"/>
                  <a:gd name="connsiteX1" fmla="*/ 641381 w 1014326"/>
                  <a:gd name="connsiteY1" fmla="*/ 824598 h 919038"/>
                  <a:gd name="connsiteX2" fmla="*/ 669304 w 1014326"/>
                  <a:gd name="connsiteY2" fmla="*/ 294570 h 919038"/>
                  <a:gd name="connsiteX3" fmla="*/ 52756 w 1014326"/>
                  <a:gd name="connsiteY3" fmla="*/ 359329 h 919038"/>
                  <a:gd name="connsiteX4" fmla="*/ 0 w 1014326"/>
                  <a:gd name="connsiteY4" fmla="*/ 186512 h 919038"/>
                  <a:gd name="connsiteX5" fmla="*/ 858269 w 1014326"/>
                  <a:gd name="connsiteY5" fmla="*/ 0 h 919038"/>
                  <a:gd name="connsiteX6" fmla="*/ 976165 w 1014326"/>
                  <a:gd name="connsiteY6" fmla="*/ 100225 h 919038"/>
                  <a:gd name="connsiteX7" fmla="*/ 1014326 w 1014326"/>
                  <a:gd name="connsiteY7" fmla="*/ 824598 h 919038"/>
                  <a:gd name="connsiteX8" fmla="*/ 910873 w 1014326"/>
                  <a:gd name="connsiteY8" fmla="*/ 919038 h 919038"/>
                  <a:gd name="connsiteX0" fmla="*/ 641381 w 1014326"/>
                  <a:gd name="connsiteY0" fmla="*/ 824598 h 919038"/>
                  <a:gd name="connsiteX1" fmla="*/ 669304 w 1014326"/>
                  <a:gd name="connsiteY1" fmla="*/ 294570 h 919038"/>
                  <a:gd name="connsiteX2" fmla="*/ 52756 w 1014326"/>
                  <a:gd name="connsiteY2" fmla="*/ 359329 h 919038"/>
                  <a:gd name="connsiteX3" fmla="*/ 0 w 1014326"/>
                  <a:gd name="connsiteY3" fmla="*/ 186512 h 919038"/>
                  <a:gd name="connsiteX4" fmla="*/ 858269 w 1014326"/>
                  <a:gd name="connsiteY4" fmla="*/ 0 h 919038"/>
                  <a:gd name="connsiteX5" fmla="*/ 976165 w 1014326"/>
                  <a:gd name="connsiteY5" fmla="*/ 100225 h 919038"/>
                  <a:gd name="connsiteX6" fmla="*/ 1014326 w 1014326"/>
                  <a:gd name="connsiteY6" fmla="*/ 824598 h 919038"/>
                  <a:gd name="connsiteX7" fmla="*/ 910873 w 1014326"/>
                  <a:gd name="connsiteY7" fmla="*/ 919038 h 919038"/>
                  <a:gd name="connsiteX0" fmla="*/ 641381 w 1014326"/>
                  <a:gd name="connsiteY0" fmla="*/ 824598 h 824598"/>
                  <a:gd name="connsiteX1" fmla="*/ 669304 w 1014326"/>
                  <a:gd name="connsiteY1" fmla="*/ 294570 h 824598"/>
                  <a:gd name="connsiteX2" fmla="*/ 52756 w 1014326"/>
                  <a:gd name="connsiteY2" fmla="*/ 359329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641381 w 1014326"/>
                  <a:gd name="connsiteY0" fmla="*/ 824598 h 824598"/>
                  <a:gd name="connsiteX1" fmla="*/ 669304 w 1014326"/>
                  <a:gd name="connsiteY1" fmla="*/ 294570 h 824598"/>
                  <a:gd name="connsiteX2" fmla="*/ 240923 w 1014326"/>
                  <a:gd name="connsiteY2" fmla="*/ 376314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443772 w 816717"/>
                  <a:gd name="connsiteY0" fmla="*/ 824598 h 824598"/>
                  <a:gd name="connsiteX1" fmla="*/ 471695 w 816717"/>
                  <a:gd name="connsiteY1" fmla="*/ 294570 h 824598"/>
                  <a:gd name="connsiteX2" fmla="*/ 43314 w 816717"/>
                  <a:gd name="connsiteY2" fmla="*/ 376314 h 824598"/>
                  <a:gd name="connsiteX3" fmla="*/ 0 w 816717"/>
                  <a:gd name="connsiteY3" fmla="*/ 117293 h 824598"/>
                  <a:gd name="connsiteX4" fmla="*/ 660660 w 816717"/>
                  <a:gd name="connsiteY4" fmla="*/ 0 h 824598"/>
                  <a:gd name="connsiteX5" fmla="*/ 778556 w 816717"/>
                  <a:gd name="connsiteY5" fmla="*/ 100225 h 824598"/>
                  <a:gd name="connsiteX6" fmla="*/ 816717 w 816717"/>
                  <a:gd name="connsiteY6" fmla="*/ 824598 h 82459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779224"/>
                  <a:gd name="connsiteY0" fmla="*/ 826528 h 826528"/>
                  <a:gd name="connsiteX1" fmla="*/ 471695 w 779224"/>
                  <a:gd name="connsiteY1" fmla="*/ 296500 h 826528"/>
                  <a:gd name="connsiteX2" fmla="*/ 43314 w 779224"/>
                  <a:gd name="connsiteY2" fmla="*/ 378244 h 826528"/>
                  <a:gd name="connsiteX3" fmla="*/ 0 w 779224"/>
                  <a:gd name="connsiteY3" fmla="*/ 119223 h 826528"/>
                  <a:gd name="connsiteX4" fmla="*/ 660660 w 779224"/>
                  <a:gd name="connsiteY4" fmla="*/ 1930 h 826528"/>
                  <a:gd name="connsiteX5" fmla="*/ 778556 w 779224"/>
                  <a:gd name="connsiteY5" fmla="*/ 102155 h 826528"/>
                  <a:gd name="connsiteX6" fmla="*/ 736127 w 779224"/>
                  <a:gd name="connsiteY6" fmla="*/ 794664 h 826528"/>
                  <a:gd name="connsiteX0" fmla="*/ 443772 w 779224"/>
                  <a:gd name="connsiteY0" fmla="*/ 808748 h 808748"/>
                  <a:gd name="connsiteX1" fmla="*/ 471695 w 779224"/>
                  <a:gd name="connsiteY1" fmla="*/ 278720 h 808748"/>
                  <a:gd name="connsiteX2" fmla="*/ 43314 w 779224"/>
                  <a:gd name="connsiteY2" fmla="*/ 360464 h 808748"/>
                  <a:gd name="connsiteX3" fmla="*/ 0 w 779224"/>
                  <a:gd name="connsiteY3" fmla="*/ 101443 h 808748"/>
                  <a:gd name="connsiteX4" fmla="*/ 584178 w 779224"/>
                  <a:gd name="connsiteY4" fmla="*/ 2319 h 808748"/>
                  <a:gd name="connsiteX5" fmla="*/ 778556 w 779224"/>
                  <a:gd name="connsiteY5" fmla="*/ 84375 h 808748"/>
                  <a:gd name="connsiteX6" fmla="*/ 736127 w 779224"/>
                  <a:gd name="connsiteY6" fmla="*/ 776884 h 808748"/>
                  <a:gd name="connsiteX0" fmla="*/ 443772 w 736127"/>
                  <a:gd name="connsiteY0" fmla="*/ 806430 h 806430"/>
                  <a:gd name="connsiteX1" fmla="*/ 471695 w 736127"/>
                  <a:gd name="connsiteY1" fmla="*/ 276402 h 806430"/>
                  <a:gd name="connsiteX2" fmla="*/ 43314 w 736127"/>
                  <a:gd name="connsiteY2" fmla="*/ 358146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34329 w 736127"/>
                  <a:gd name="connsiteY2" fmla="*/ 341958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40945 w 736127"/>
                  <a:gd name="connsiteY2" fmla="*/ 447801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96694 w 789049"/>
                  <a:gd name="connsiteY0" fmla="*/ 807991 h 807991"/>
                  <a:gd name="connsiteX1" fmla="*/ 524617 w 789049"/>
                  <a:gd name="connsiteY1" fmla="*/ 277963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96694 w 789049"/>
                  <a:gd name="connsiteY0" fmla="*/ 807991 h 807991"/>
                  <a:gd name="connsiteX1" fmla="*/ 484925 w 789049"/>
                  <a:gd name="connsiteY1" fmla="*/ 357346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24053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63618 w 749358"/>
                  <a:gd name="connsiteY0" fmla="*/ 642394 h 775909"/>
                  <a:gd name="connsiteX1" fmla="*/ 445234 w 749358"/>
                  <a:gd name="connsiteY1" fmla="*/ 324053 h 775909"/>
                  <a:gd name="connsiteX2" fmla="*/ 54176 w 749358"/>
                  <a:gd name="connsiteY2" fmla="*/ 422684 h 775909"/>
                  <a:gd name="connsiteX3" fmla="*/ 0 w 749358"/>
                  <a:gd name="connsiteY3" fmla="*/ 173237 h 775909"/>
                  <a:gd name="connsiteX4" fmla="*/ 597409 w 749358"/>
                  <a:gd name="connsiteY4" fmla="*/ 1345 h 775909"/>
                  <a:gd name="connsiteX5" fmla="*/ 738154 w 749358"/>
                  <a:gd name="connsiteY5" fmla="*/ 100096 h 775909"/>
                  <a:gd name="connsiteX6" fmla="*/ 749358 w 749358"/>
                  <a:gd name="connsiteY6" fmla="*/ 775910 h 775909"/>
                  <a:gd name="connsiteX0" fmla="*/ 463618 w 775819"/>
                  <a:gd name="connsiteY0" fmla="*/ 642394 h 676682"/>
                  <a:gd name="connsiteX1" fmla="*/ 445234 w 775819"/>
                  <a:gd name="connsiteY1" fmla="*/ 324053 h 676682"/>
                  <a:gd name="connsiteX2" fmla="*/ 54176 w 775819"/>
                  <a:gd name="connsiteY2" fmla="*/ 422684 h 676682"/>
                  <a:gd name="connsiteX3" fmla="*/ 0 w 775819"/>
                  <a:gd name="connsiteY3" fmla="*/ 173237 h 676682"/>
                  <a:gd name="connsiteX4" fmla="*/ 597409 w 775819"/>
                  <a:gd name="connsiteY4" fmla="*/ 1345 h 676682"/>
                  <a:gd name="connsiteX5" fmla="*/ 738154 w 775819"/>
                  <a:gd name="connsiteY5" fmla="*/ 100096 h 676682"/>
                  <a:gd name="connsiteX6" fmla="*/ 775819 w 775819"/>
                  <a:gd name="connsiteY6" fmla="*/ 676682 h 676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5819" h="676682">
                    <a:moveTo>
                      <a:pt x="463618" y="642394"/>
                    </a:moveTo>
                    <a:lnTo>
                      <a:pt x="445234" y="324053"/>
                    </a:lnTo>
                    <a:lnTo>
                      <a:pt x="54176" y="422684"/>
                    </a:lnTo>
                    <a:cubicBezTo>
                      <a:pt x="42733" y="341740"/>
                      <a:pt x="11443" y="254181"/>
                      <a:pt x="0" y="173237"/>
                    </a:cubicBezTo>
                    <a:lnTo>
                      <a:pt x="597409" y="1345"/>
                    </a:lnTo>
                    <a:cubicBezTo>
                      <a:pt x="720435" y="-10845"/>
                      <a:pt x="730378" y="62890"/>
                      <a:pt x="738154" y="100096"/>
                    </a:cubicBezTo>
                    <a:cubicBezTo>
                      <a:pt x="745930" y="137302"/>
                      <a:pt x="763099" y="435224"/>
                      <a:pt x="775819" y="676682"/>
                    </a:cubicBezTo>
                  </a:path>
                </a:pathLst>
              </a:cu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grpSp>
        <p:grpSp>
          <p:nvGrpSpPr>
            <p:cNvPr id="21" name="グループ化 20">
              <a:extLst>
                <a:ext uri="{FF2B5EF4-FFF2-40B4-BE49-F238E27FC236}">
                  <a16:creationId xmlns:a16="http://schemas.microsoft.com/office/drawing/2014/main" id="{2EA27361-9648-5915-82CC-7286519A1E6C}"/>
                </a:ext>
              </a:extLst>
            </p:cNvPr>
            <p:cNvGrpSpPr/>
            <p:nvPr/>
          </p:nvGrpSpPr>
          <p:grpSpPr>
            <a:xfrm>
              <a:off x="6572252" y="2391969"/>
              <a:ext cx="2103289" cy="1144496"/>
              <a:chOff x="621763" y="2391969"/>
              <a:chExt cx="2103289" cy="1144496"/>
            </a:xfrm>
          </p:grpSpPr>
          <p:grpSp>
            <p:nvGrpSpPr>
              <p:cNvPr id="22" name="グループ化 21">
                <a:extLst>
                  <a:ext uri="{FF2B5EF4-FFF2-40B4-BE49-F238E27FC236}">
                    <a16:creationId xmlns:a16="http://schemas.microsoft.com/office/drawing/2014/main" id="{12BF9D3F-2033-A08B-6317-B51F3827A6ED}"/>
                  </a:ext>
                </a:extLst>
              </p:cNvPr>
              <p:cNvGrpSpPr/>
              <p:nvPr/>
            </p:nvGrpSpPr>
            <p:grpSpPr>
              <a:xfrm>
                <a:off x="652785" y="3384587"/>
                <a:ext cx="2072267" cy="151878"/>
                <a:chOff x="652785" y="3384587"/>
                <a:chExt cx="2072267" cy="151878"/>
              </a:xfrm>
            </p:grpSpPr>
            <p:sp>
              <p:nvSpPr>
                <p:cNvPr id="34" name="正方形/長方形 33">
                  <a:extLst>
                    <a:ext uri="{FF2B5EF4-FFF2-40B4-BE49-F238E27FC236}">
                      <a16:creationId xmlns:a16="http://schemas.microsoft.com/office/drawing/2014/main" id="{87D00E66-6EFF-02A7-9AE4-D652B80B7A76}"/>
                    </a:ext>
                  </a:extLst>
                </p:cNvPr>
                <p:cNvSpPr/>
                <p:nvPr/>
              </p:nvSpPr>
              <p:spPr>
                <a:xfrm>
                  <a:off x="652785" y="3384587"/>
                  <a:ext cx="771778" cy="151878"/>
                </a:xfrm>
                <a:prstGeom prst="rect">
                  <a:avLst/>
                </a:prstGeom>
                <a:solidFill>
                  <a:sysClr val="windowText" lastClr="000000"/>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5" name="正方形/長方形 34">
                  <a:extLst>
                    <a:ext uri="{FF2B5EF4-FFF2-40B4-BE49-F238E27FC236}">
                      <a16:creationId xmlns:a16="http://schemas.microsoft.com/office/drawing/2014/main" id="{F17ADBC1-D0ED-A5BC-5466-ED8E70B93D61}"/>
                    </a:ext>
                  </a:extLst>
                </p:cNvPr>
                <p:cNvSpPr/>
                <p:nvPr/>
              </p:nvSpPr>
              <p:spPr>
                <a:xfrm>
                  <a:off x="1424562" y="3384587"/>
                  <a:ext cx="1300490" cy="151878"/>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nvGrpSpPr>
              <p:cNvPr id="23" name="グループ化 22">
                <a:extLst>
                  <a:ext uri="{FF2B5EF4-FFF2-40B4-BE49-F238E27FC236}">
                    <a16:creationId xmlns:a16="http://schemas.microsoft.com/office/drawing/2014/main" id="{0CAD9858-2EF9-C32C-1566-7351FAC6C87A}"/>
                  </a:ext>
                </a:extLst>
              </p:cNvPr>
              <p:cNvGrpSpPr/>
              <p:nvPr/>
            </p:nvGrpSpPr>
            <p:grpSpPr>
              <a:xfrm>
                <a:off x="621763" y="2391969"/>
                <a:ext cx="1775106" cy="984720"/>
                <a:chOff x="743345" y="2545926"/>
                <a:chExt cx="1497565" cy="830756"/>
              </a:xfrm>
              <a:solidFill>
                <a:sysClr val="window" lastClr="FFFFFF">
                  <a:lumMod val="65000"/>
                </a:sysClr>
              </a:solidFill>
            </p:grpSpPr>
            <p:sp>
              <p:nvSpPr>
                <p:cNvPr id="24" name="四角形: 上の 2 つの角を丸める 23">
                  <a:extLst>
                    <a:ext uri="{FF2B5EF4-FFF2-40B4-BE49-F238E27FC236}">
                      <a16:creationId xmlns:a16="http://schemas.microsoft.com/office/drawing/2014/main" id="{EB0BC51D-D869-2078-2CA7-3F3960D1FC39}"/>
                    </a:ext>
                  </a:extLst>
                </p:cNvPr>
                <p:cNvSpPr/>
                <p:nvPr/>
              </p:nvSpPr>
              <p:spPr>
                <a:xfrm>
                  <a:off x="1719638" y="3282951"/>
                  <a:ext cx="415526" cy="74682"/>
                </a:xfrm>
                <a:prstGeom prst="round2SameRect">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5" name="四角形: 上の 2 つの角を丸める 24">
                  <a:extLst>
                    <a:ext uri="{FF2B5EF4-FFF2-40B4-BE49-F238E27FC236}">
                      <a16:creationId xmlns:a16="http://schemas.microsoft.com/office/drawing/2014/main" id="{A0DEDF7F-72CF-A309-2A9D-5CD57FD6DA24}"/>
                    </a:ext>
                  </a:extLst>
                </p:cNvPr>
                <p:cNvSpPr/>
                <p:nvPr/>
              </p:nvSpPr>
              <p:spPr>
                <a:xfrm>
                  <a:off x="1703703" y="3302000"/>
                  <a:ext cx="537207" cy="74682"/>
                </a:xfrm>
                <a:prstGeom prst="round2SameRect">
                  <a:avLst/>
                </a:prstGeom>
                <a:solidFill>
                  <a:sysClr val="window" lastClr="FFFFFF">
                    <a:lumMod val="50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6" name="四角形: 上の 2 つの角を丸める 25">
                  <a:extLst>
                    <a:ext uri="{FF2B5EF4-FFF2-40B4-BE49-F238E27FC236}">
                      <a16:creationId xmlns:a16="http://schemas.microsoft.com/office/drawing/2014/main" id="{FD827BF7-4859-2373-26C5-1E7491628172}"/>
                    </a:ext>
                  </a:extLst>
                </p:cNvPr>
                <p:cNvSpPr/>
                <p:nvPr/>
              </p:nvSpPr>
              <p:spPr>
                <a:xfrm>
                  <a:off x="933041" y="3302000"/>
                  <a:ext cx="822734" cy="74682"/>
                </a:xfrm>
                <a:prstGeom prst="round2SameRect">
                  <a:avLst/>
                </a:prstGeom>
                <a:grp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7" name="四角形: 角を丸くする 26">
                  <a:extLst>
                    <a:ext uri="{FF2B5EF4-FFF2-40B4-BE49-F238E27FC236}">
                      <a16:creationId xmlns:a16="http://schemas.microsoft.com/office/drawing/2014/main" id="{1AAF5684-507D-50AD-FC83-38686B84AA1A}"/>
                    </a:ext>
                  </a:extLst>
                </p:cNvPr>
                <p:cNvSpPr/>
                <p:nvPr/>
              </p:nvSpPr>
              <p:spPr>
                <a:xfrm>
                  <a:off x="929208" y="3256281"/>
                  <a:ext cx="822734" cy="45719"/>
                </a:xfrm>
                <a:prstGeom prst="roundRect">
                  <a:avLst>
                    <a:gd name="adj" fmla="val 50000"/>
                  </a:avLst>
                </a:prstGeom>
                <a:grp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8" name="四角形: 角を丸くする 27">
                  <a:extLst>
                    <a:ext uri="{FF2B5EF4-FFF2-40B4-BE49-F238E27FC236}">
                      <a16:creationId xmlns:a16="http://schemas.microsoft.com/office/drawing/2014/main" id="{574B2DDF-4AE7-7C2E-32BF-C61B559FA077}"/>
                    </a:ext>
                  </a:extLst>
                </p:cNvPr>
                <p:cNvSpPr/>
                <p:nvPr/>
              </p:nvSpPr>
              <p:spPr>
                <a:xfrm>
                  <a:off x="1720493" y="3256281"/>
                  <a:ext cx="45719" cy="45719"/>
                </a:xfrm>
                <a:prstGeom prst="roundRect">
                  <a:avLst>
                    <a:gd name="adj" fmla="val 50000"/>
                  </a:avLst>
                </a:prstGeom>
                <a:solidFill>
                  <a:sysClr val="window" lastClr="FFFFFF">
                    <a:lumMod val="50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9" name="フリーフォーム: 図形 28">
                  <a:extLst>
                    <a:ext uri="{FF2B5EF4-FFF2-40B4-BE49-F238E27FC236}">
                      <a16:creationId xmlns:a16="http://schemas.microsoft.com/office/drawing/2014/main" id="{3F332D30-2A36-68FE-BBD5-E721A613C73B}"/>
                    </a:ext>
                  </a:extLst>
                </p:cNvPr>
                <p:cNvSpPr/>
                <p:nvPr/>
              </p:nvSpPr>
              <p:spPr>
                <a:xfrm flipV="1">
                  <a:off x="744200" y="2545927"/>
                  <a:ext cx="1012097" cy="711207"/>
                </a:xfrm>
                <a:custGeom>
                  <a:avLst/>
                  <a:gdLst>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218284 w 1012097"/>
                    <a:gd name="connsiteY5" fmla="*/ 1 h 711207"/>
                    <a:gd name="connsiteX6" fmla="*/ 170155 w 1012097"/>
                    <a:gd name="connsiteY6" fmla="*/ 1 h 711207"/>
                    <a:gd name="connsiteX7" fmla="*/ 0 w 1012097"/>
                    <a:gd name="connsiteY7" fmla="*/ 680622 h 711207"/>
                    <a:gd name="connsiteX8" fmla="*/ 48128 w 1012097"/>
                    <a:gd name="connsiteY8" fmla="*/ 680622 h 711207"/>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218284 w 1012097"/>
                    <a:gd name="connsiteY5" fmla="*/ 1 h 711207"/>
                    <a:gd name="connsiteX6" fmla="*/ 170155 w 1012097"/>
                    <a:gd name="connsiteY6" fmla="*/ 1 h 711207"/>
                    <a:gd name="connsiteX7" fmla="*/ 0 w 1012097"/>
                    <a:gd name="connsiteY7" fmla="*/ 680622 h 711207"/>
                    <a:gd name="connsiteX8" fmla="*/ 40482 w 1012097"/>
                    <a:gd name="connsiteY8" fmla="*/ 711207 h 711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2097" h="711207">
                      <a:moveTo>
                        <a:pt x="40482" y="711207"/>
                      </a:moveTo>
                      <a:lnTo>
                        <a:pt x="838118" y="711207"/>
                      </a:lnTo>
                      <a:lnTo>
                        <a:pt x="1012097" y="15293"/>
                      </a:lnTo>
                      <a:lnTo>
                        <a:pt x="996804" y="0"/>
                      </a:lnTo>
                      <a:lnTo>
                        <a:pt x="218284" y="0"/>
                      </a:lnTo>
                      <a:lnTo>
                        <a:pt x="218284" y="1"/>
                      </a:lnTo>
                      <a:lnTo>
                        <a:pt x="170155" y="1"/>
                      </a:lnTo>
                      <a:lnTo>
                        <a:pt x="0" y="680622"/>
                      </a:lnTo>
                      <a:lnTo>
                        <a:pt x="40482" y="711207"/>
                      </a:lnTo>
                      <a:close/>
                    </a:path>
                  </a:pathLst>
                </a:custGeom>
                <a:solidFill>
                  <a:sysClr val="window" lastClr="FFFFFF">
                    <a:lumMod val="50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 name="平行四辺形 29">
                  <a:extLst>
                    <a:ext uri="{FF2B5EF4-FFF2-40B4-BE49-F238E27FC236}">
                      <a16:creationId xmlns:a16="http://schemas.microsoft.com/office/drawing/2014/main" id="{9B0EB2F4-A5FF-DB4B-05D9-F9EE9AB856BD}"/>
                    </a:ext>
                  </a:extLst>
                </p:cNvPr>
                <p:cNvSpPr/>
                <p:nvPr/>
              </p:nvSpPr>
              <p:spPr>
                <a:xfrm flipV="1">
                  <a:off x="744200" y="2576512"/>
                  <a:ext cx="975438" cy="680621"/>
                </a:xfrm>
                <a:prstGeom prst="parallelogram">
                  <a:avLst/>
                </a:prstGeom>
                <a:grp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1" name="フリーフォーム: 図形 30">
                  <a:extLst>
                    <a:ext uri="{FF2B5EF4-FFF2-40B4-BE49-F238E27FC236}">
                      <a16:creationId xmlns:a16="http://schemas.microsoft.com/office/drawing/2014/main" id="{EED863C5-BF1A-EF07-7789-99473C76A862}"/>
                    </a:ext>
                  </a:extLst>
                </p:cNvPr>
                <p:cNvSpPr/>
                <p:nvPr/>
              </p:nvSpPr>
              <p:spPr>
                <a:xfrm flipV="1">
                  <a:off x="743345" y="2545926"/>
                  <a:ext cx="838118" cy="30585"/>
                </a:xfrm>
                <a:custGeom>
                  <a:avLst/>
                  <a:gdLst>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218284 w 1012097"/>
                    <a:gd name="connsiteY5" fmla="*/ 1 h 711207"/>
                    <a:gd name="connsiteX6" fmla="*/ 975438 w 1012097"/>
                    <a:gd name="connsiteY6" fmla="*/ 1 h 711207"/>
                    <a:gd name="connsiteX7" fmla="*/ 805283 w 1012097"/>
                    <a:gd name="connsiteY7" fmla="*/ 680622 h 711207"/>
                    <a:gd name="connsiteX8" fmla="*/ 0 w 1012097"/>
                    <a:gd name="connsiteY8" fmla="*/ 680622 h 711207"/>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975438 w 1012097"/>
                    <a:gd name="connsiteY5" fmla="*/ 1 h 711207"/>
                    <a:gd name="connsiteX6" fmla="*/ 805283 w 1012097"/>
                    <a:gd name="connsiteY6" fmla="*/ 680622 h 711207"/>
                    <a:gd name="connsiteX7" fmla="*/ 0 w 1012097"/>
                    <a:gd name="connsiteY7" fmla="*/ 680622 h 711207"/>
                    <a:gd name="connsiteX8" fmla="*/ 40482 w 1012097"/>
                    <a:gd name="connsiteY8" fmla="*/ 711207 h 711207"/>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975438 w 1012097"/>
                    <a:gd name="connsiteY4" fmla="*/ 1 h 711207"/>
                    <a:gd name="connsiteX5" fmla="*/ 805283 w 1012097"/>
                    <a:gd name="connsiteY5" fmla="*/ 680622 h 711207"/>
                    <a:gd name="connsiteX6" fmla="*/ 0 w 1012097"/>
                    <a:gd name="connsiteY6" fmla="*/ 680622 h 711207"/>
                    <a:gd name="connsiteX7" fmla="*/ 40482 w 1012097"/>
                    <a:gd name="connsiteY7" fmla="*/ 711207 h 711207"/>
                    <a:gd name="connsiteX0" fmla="*/ 40482 w 1012097"/>
                    <a:gd name="connsiteY0" fmla="*/ 711206 h 711206"/>
                    <a:gd name="connsiteX1" fmla="*/ 838118 w 1012097"/>
                    <a:gd name="connsiteY1" fmla="*/ 711206 h 711206"/>
                    <a:gd name="connsiteX2" fmla="*/ 1012097 w 1012097"/>
                    <a:gd name="connsiteY2" fmla="*/ 15292 h 711206"/>
                    <a:gd name="connsiteX3" fmla="*/ 975438 w 1012097"/>
                    <a:gd name="connsiteY3" fmla="*/ 0 h 711206"/>
                    <a:gd name="connsiteX4" fmla="*/ 805283 w 1012097"/>
                    <a:gd name="connsiteY4" fmla="*/ 680621 h 711206"/>
                    <a:gd name="connsiteX5" fmla="*/ 0 w 1012097"/>
                    <a:gd name="connsiteY5" fmla="*/ 680621 h 711206"/>
                    <a:gd name="connsiteX6" fmla="*/ 40482 w 1012097"/>
                    <a:gd name="connsiteY6" fmla="*/ 711206 h 711206"/>
                    <a:gd name="connsiteX0" fmla="*/ 40482 w 1012097"/>
                    <a:gd name="connsiteY0" fmla="*/ 695914 h 695914"/>
                    <a:gd name="connsiteX1" fmla="*/ 838118 w 1012097"/>
                    <a:gd name="connsiteY1" fmla="*/ 695914 h 695914"/>
                    <a:gd name="connsiteX2" fmla="*/ 1012097 w 1012097"/>
                    <a:gd name="connsiteY2" fmla="*/ 0 h 695914"/>
                    <a:gd name="connsiteX3" fmla="*/ 805283 w 1012097"/>
                    <a:gd name="connsiteY3" fmla="*/ 665329 h 695914"/>
                    <a:gd name="connsiteX4" fmla="*/ 0 w 1012097"/>
                    <a:gd name="connsiteY4" fmla="*/ 665329 h 695914"/>
                    <a:gd name="connsiteX5" fmla="*/ 40482 w 1012097"/>
                    <a:gd name="connsiteY5" fmla="*/ 695914 h 695914"/>
                    <a:gd name="connsiteX0" fmla="*/ 40482 w 838118"/>
                    <a:gd name="connsiteY0" fmla="*/ 30585 h 30585"/>
                    <a:gd name="connsiteX1" fmla="*/ 838118 w 838118"/>
                    <a:gd name="connsiteY1" fmla="*/ 30585 h 30585"/>
                    <a:gd name="connsiteX2" fmla="*/ 805283 w 838118"/>
                    <a:gd name="connsiteY2" fmla="*/ 0 h 30585"/>
                    <a:gd name="connsiteX3" fmla="*/ 0 w 838118"/>
                    <a:gd name="connsiteY3" fmla="*/ 0 h 30585"/>
                    <a:gd name="connsiteX4" fmla="*/ 40482 w 838118"/>
                    <a:gd name="connsiteY4" fmla="*/ 30585 h 30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118" h="30585">
                      <a:moveTo>
                        <a:pt x="40482" y="30585"/>
                      </a:moveTo>
                      <a:lnTo>
                        <a:pt x="838118" y="30585"/>
                      </a:lnTo>
                      <a:lnTo>
                        <a:pt x="805283" y="0"/>
                      </a:lnTo>
                      <a:lnTo>
                        <a:pt x="0" y="0"/>
                      </a:lnTo>
                      <a:lnTo>
                        <a:pt x="40482" y="30585"/>
                      </a:lnTo>
                      <a:close/>
                    </a:path>
                  </a:pathLst>
                </a:custGeom>
                <a:solidFill>
                  <a:sysClr val="window" lastClr="FFFFFF">
                    <a:lumMod val="8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2" name="四角形: 上の 2 つの角を丸める 31">
                  <a:extLst>
                    <a:ext uri="{FF2B5EF4-FFF2-40B4-BE49-F238E27FC236}">
                      <a16:creationId xmlns:a16="http://schemas.microsoft.com/office/drawing/2014/main" id="{CC7EA57C-1270-D21D-D6CC-629BD21CED83}"/>
                    </a:ext>
                  </a:extLst>
                </p:cNvPr>
                <p:cNvSpPr/>
                <p:nvPr/>
              </p:nvSpPr>
              <p:spPr>
                <a:xfrm>
                  <a:off x="968172" y="3329167"/>
                  <a:ext cx="702387" cy="45719"/>
                </a:xfrm>
                <a:prstGeom prst="round2SameRect">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3" name="四角形: 上の 2 つの角を丸める 32">
                  <a:extLst>
                    <a:ext uri="{FF2B5EF4-FFF2-40B4-BE49-F238E27FC236}">
                      <a16:creationId xmlns:a16="http://schemas.microsoft.com/office/drawing/2014/main" id="{C1047F40-A8E2-9BFB-619A-CE22C6D110C0}"/>
                    </a:ext>
                  </a:extLst>
                </p:cNvPr>
                <p:cNvSpPr/>
                <p:nvPr/>
              </p:nvSpPr>
              <p:spPr>
                <a:xfrm>
                  <a:off x="1971622" y="3329167"/>
                  <a:ext cx="214050" cy="45719"/>
                </a:xfrm>
                <a:prstGeom prst="round2SameRect">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grpSp>
      <p:sp>
        <p:nvSpPr>
          <p:cNvPr id="166" name="星: 12 pt 165">
            <a:extLst>
              <a:ext uri="{FF2B5EF4-FFF2-40B4-BE49-F238E27FC236}">
                <a16:creationId xmlns:a16="http://schemas.microsoft.com/office/drawing/2014/main" id="{EC0D7E0F-58DD-5A71-6750-F3AE9936A856}"/>
              </a:ext>
            </a:extLst>
          </p:cNvPr>
          <p:cNvSpPr/>
          <p:nvPr/>
        </p:nvSpPr>
        <p:spPr>
          <a:xfrm>
            <a:off x="5100634" y="3985702"/>
            <a:ext cx="2319409" cy="1502662"/>
          </a:xfrm>
          <a:prstGeom prst="star12">
            <a:avLst>
              <a:gd name="adj" fmla="val 38111"/>
            </a:avLst>
          </a:prstGeom>
          <a:solidFill>
            <a:srgbClr val="FFFF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67" name="星: 12 pt 166">
            <a:extLst>
              <a:ext uri="{FF2B5EF4-FFF2-40B4-BE49-F238E27FC236}">
                <a16:creationId xmlns:a16="http://schemas.microsoft.com/office/drawing/2014/main" id="{F5180A51-80FC-F8AC-C633-82E8D139201B}"/>
              </a:ext>
            </a:extLst>
          </p:cNvPr>
          <p:cNvSpPr/>
          <p:nvPr/>
        </p:nvSpPr>
        <p:spPr>
          <a:xfrm>
            <a:off x="5166213" y="2028146"/>
            <a:ext cx="3513184" cy="1677900"/>
          </a:xfrm>
          <a:prstGeom prst="star12">
            <a:avLst>
              <a:gd name="adj" fmla="val 38111"/>
            </a:avLst>
          </a:prstGeom>
          <a:solidFill>
            <a:srgbClr val="FFFF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68" name="テキスト ボックス 167">
            <a:extLst>
              <a:ext uri="{FF2B5EF4-FFF2-40B4-BE49-F238E27FC236}">
                <a16:creationId xmlns:a16="http://schemas.microsoft.com/office/drawing/2014/main" id="{7366C421-D437-2919-6F81-B5C3756BB699}"/>
              </a:ext>
            </a:extLst>
          </p:cNvPr>
          <p:cNvSpPr txBox="1"/>
          <p:nvPr/>
        </p:nvSpPr>
        <p:spPr>
          <a:xfrm>
            <a:off x="5765515" y="2399888"/>
            <a:ext cx="2342086" cy="830997"/>
          </a:xfrm>
          <a:prstGeom prst="rect">
            <a:avLst/>
          </a:prstGeom>
          <a:noFill/>
        </p:spPr>
        <p:txBody>
          <a:bodyPr wrap="square" rtlCol="0">
            <a:spAutoFit/>
          </a:bodyPr>
          <a:lstStyle/>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間違って</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仕事で使う写真を</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1600" b="1" dirty="0">
                <a:latin typeface="メイリオ" panose="020B0604030504040204" pitchFamily="50" charset="-128"/>
                <a:ea typeface="メイリオ" panose="020B0604030504040204" pitchFamily="50" charset="-128"/>
              </a:rPr>
              <a:t>SNS</a:t>
            </a:r>
            <a:r>
              <a:rPr lang="ja-JP" altLang="en-US" sz="1600" b="1" dirty="0">
                <a:latin typeface="メイリオ" panose="020B0604030504040204" pitchFamily="50" charset="-128"/>
                <a:ea typeface="メイリオ" panose="020B0604030504040204" pitchFamily="50" charset="-128"/>
              </a:rPr>
              <a:t>に投稿しちゃった</a:t>
            </a:r>
            <a:endParaRPr lang="en-US" altLang="ja-JP" sz="1600" b="1" dirty="0">
              <a:latin typeface="メイリオ" panose="020B0604030504040204" pitchFamily="50" charset="-128"/>
              <a:ea typeface="メイリオ" panose="020B0604030504040204" pitchFamily="50" charset="-128"/>
            </a:endParaRPr>
          </a:p>
        </p:txBody>
      </p:sp>
      <p:sp>
        <p:nvSpPr>
          <p:cNvPr id="169" name="テキスト ボックス 168">
            <a:extLst>
              <a:ext uri="{FF2B5EF4-FFF2-40B4-BE49-F238E27FC236}">
                <a16:creationId xmlns:a16="http://schemas.microsoft.com/office/drawing/2014/main" id="{2E42F033-CEB0-6DB2-BFC6-8CCA8B13C641}"/>
              </a:ext>
            </a:extLst>
          </p:cNvPr>
          <p:cNvSpPr txBox="1"/>
          <p:nvPr/>
        </p:nvSpPr>
        <p:spPr>
          <a:xfrm>
            <a:off x="5091204" y="4433941"/>
            <a:ext cx="2342086" cy="584775"/>
          </a:xfrm>
          <a:prstGeom prst="rect">
            <a:avLst/>
          </a:prstGeom>
          <a:noFill/>
        </p:spPr>
        <p:txBody>
          <a:bodyPr wrap="square" rtlCol="0">
            <a:spAutoFit/>
          </a:bodyPr>
          <a:lstStyle/>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どうやって</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消すんだっけ？</a:t>
            </a:r>
            <a:endParaRPr lang="en-US" altLang="ja-JP" sz="1600" b="1" dirty="0">
              <a:latin typeface="メイリオ" panose="020B0604030504040204" pitchFamily="50" charset="-128"/>
              <a:ea typeface="メイリオ" panose="020B0604030504040204" pitchFamily="50" charset="-128"/>
            </a:endParaRPr>
          </a:p>
        </p:txBody>
      </p:sp>
      <p:sp>
        <p:nvSpPr>
          <p:cNvPr id="170" name="楕円 343">
            <a:extLst>
              <a:ext uri="{FF2B5EF4-FFF2-40B4-BE49-F238E27FC236}">
                <a16:creationId xmlns:a16="http://schemas.microsoft.com/office/drawing/2014/main" id="{C0D4CA08-DDD1-7BBD-2E65-AB6EE05B4D0A}"/>
              </a:ext>
            </a:extLst>
          </p:cNvPr>
          <p:cNvSpPr/>
          <p:nvPr/>
        </p:nvSpPr>
        <p:spPr>
          <a:xfrm rot="3600000">
            <a:off x="9376230" y="3625940"/>
            <a:ext cx="172942" cy="280848"/>
          </a:xfrm>
          <a:custGeom>
            <a:avLst/>
            <a:gdLst>
              <a:gd name="connsiteX0" fmla="*/ 0 w 1035115"/>
              <a:gd name="connsiteY0" fmla="*/ 517558 h 1035115"/>
              <a:gd name="connsiteX1" fmla="*/ 517558 w 1035115"/>
              <a:gd name="connsiteY1" fmla="*/ 0 h 1035115"/>
              <a:gd name="connsiteX2" fmla="*/ 1035116 w 1035115"/>
              <a:gd name="connsiteY2" fmla="*/ 517558 h 1035115"/>
              <a:gd name="connsiteX3" fmla="*/ 517558 w 1035115"/>
              <a:gd name="connsiteY3" fmla="*/ 1035116 h 1035115"/>
              <a:gd name="connsiteX4" fmla="*/ 0 w 1035115"/>
              <a:gd name="connsiteY4" fmla="*/ 517558 h 1035115"/>
              <a:gd name="connsiteX0" fmla="*/ 80 w 1035196"/>
              <a:gd name="connsiteY0" fmla="*/ 517558 h 1511366"/>
              <a:gd name="connsiteX1" fmla="*/ 517638 w 1035196"/>
              <a:gd name="connsiteY1" fmla="*/ 0 h 1511366"/>
              <a:gd name="connsiteX2" fmla="*/ 1035196 w 1035196"/>
              <a:gd name="connsiteY2" fmla="*/ 517558 h 1511366"/>
              <a:gd name="connsiteX3" fmla="*/ 489063 w 1035196"/>
              <a:gd name="connsiteY3" fmla="*/ 1511366 h 1511366"/>
              <a:gd name="connsiteX4" fmla="*/ 80 w 1035196"/>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87" h="1511366">
                <a:moveTo>
                  <a:pt x="71" y="517558"/>
                </a:moveTo>
                <a:cubicBezTo>
                  <a:pt x="4834" y="265664"/>
                  <a:pt x="231790" y="0"/>
                  <a:pt x="517629" y="0"/>
                </a:cubicBezTo>
                <a:cubicBezTo>
                  <a:pt x="803468" y="0"/>
                  <a:pt x="1035187" y="231719"/>
                  <a:pt x="1035187" y="517558"/>
                </a:cubicBezTo>
                <a:cubicBezTo>
                  <a:pt x="1035187" y="803397"/>
                  <a:pt x="641543" y="806516"/>
                  <a:pt x="489054" y="1511366"/>
                </a:cubicBezTo>
                <a:cubicBezTo>
                  <a:pt x="231790" y="1063691"/>
                  <a:pt x="-4692" y="769452"/>
                  <a:pt x="71" y="517558"/>
                </a:cubicBezTo>
                <a:close/>
              </a:path>
            </a:pathLst>
          </a:custGeom>
          <a:solidFill>
            <a:srgbClr val="CCECFF"/>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楕円 343">
            <a:extLst>
              <a:ext uri="{FF2B5EF4-FFF2-40B4-BE49-F238E27FC236}">
                <a16:creationId xmlns:a16="http://schemas.microsoft.com/office/drawing/2014/main" id="{280CFE41-543C-5678-B33E-3596ED096F45}"/>
              </a:ext>
            </a:extLst>
          </p:cNvPr>
          <p:cNvSpPr/>
          <p:nvPr/>
        </p:nvSpPr>
        <p:spPr>
          <a:xfrm rot="1800000">
            <a:off x="9337923" y="3321079"/>
            <a:ext cx="172942" cy="280848"/>
          </a:xfrm>
          <a:custGeom>
            <a:avLst/>
            <a:gdLst>
              <a:gd name="connsiteX0" fmla="*/ 0 w 1035115"/>
              <a:gd name="connsiteY0" fmla="*/ 517558 h 1035115"/>
              <a:gd name="connsiteX1" fmla="*/ 517558 w 1035115"/>
              <a:gd name="connsiteY1" fmla="*/ 0 h 1035115"/>
              <a:gd name="connsiteX2" fmla="*/ 1035116 w 1035115"/>
              <a:gd name="connsiteY2" fmla="*/ 517558 h 1035115"/>
              <a:gd name="connsiteX3" fmla="*/ 517558 w 1035115"/>
              <a:gd name="connsiteY3" fmla="*/ 1035116 h 1035115"/>
              <a:gd name="connsiteX4" fmla="*/ 0 w 1035115"/>
              <a:gd name="connsiteY4" fmla="*/ 517558 h 1035115"/>
              <a:gd name="connsiteX0" fmla="*/ 80 w 1035196"/>
              <a:gd name="connsiteY0" fmla="*/ 517558 h 1511366"/>
              <a:gd name="connsiteX1" fmla="*/ 517638 w 1035196"/>
              <a:gd name="connsiteY1" fmla="*/ 0 h 1511366"/>
              <a:gd name="connsiteX2" fmla="*/ 1035196 w 1035196"/>
              <a:gd name="connsiteY2" fmla="*/ 517558 h 1511366"/>
              <a:gd name="connsiteX3" fmla="*/ 489063 w 1035196"/>
              <a:gd name="connsiteY3" fmla="*/ 1511366 h 1511366"/>
              <a:gd name="connsiteX4" fmla="*/ 80 w 1035196"/>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87" h="1511366">
                <a:moveTo>
                  <a:pt x="71" y="517558"/>
                </a:moveTo>
                <a:cubicBezTo>
                  <a:pt x="4834" y="265664"/>
                  <a:pt x="231790" y="0"/>
                  <a:pt x="517629" y="0"/>
                </a:cubicBezTo>
                <a:cubicBezTo>
                  <a:pt x="803468" y="0"/>
                  <a:pt x="1035187" y="231719"/>
                  <a:pt x="1035187" y="517558"/>
                </a:cubicBezTo>
                <a:cubicBezTo>
                  <a:pt x="1035187" y="803397"/>
                  <a:pt x="641543" y="806516"/>
                  <a:pt x="489054" y="1511366"/>
                </a:cubicBezTo>
                <a:cubicBezTo>
                  <a:pt x="231790" y="1063691"/>
                  <a:pt x="-4692" y="769452"/>
                  <a:pt x="71" y="517558"/>
                </a:cubicBezTo>
                <a:close/>
              </a:path>
            </a:pathLst>
          </a:custGeom>
          <a:solidFill>
            <a:srgbClr val="CCECFF"/>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楕円 343">
            <a:extLst>
              <a:ext uri="{FF2B5EF4-FFF2-40B4-BE49-F238E27FC236}">
                <a16:creationId xmlns:a16="http://schemas.microsoft.com/office/drawing/2014/main" id="{BF168261-D373-E55C-8DCF-D2369045F30D}"/>
              </a:ext>
            </a:extLst>
          </p:cNvPr>
          <p:cNvSpPr/>
          <p:nvPr/>
        </p:nvSpPr>
        <p:spPr>
          <a:xfrm rot="1800000">
            <a:off x="8950573" y="3292505"/>
            <a:ext cx="172942" cy="280848"/>
          </a:xfrm>
          <a:custGeom>
            <a:avLst/>
            <a:gdLst>
              <a:gd name="connsiteX0" fmla="*/ 0 w 1035115"/>
              <a:gd name="connsiteY0" fmla="*/ 517558 h 1035115"/>
              <a:gd name="connsiteX1" fmla="*/ 517558 w 1035115"/>
              <a:gd name="connsiteY1" fmla="*/ 0 h 1035115"/>
              <a:gd name="connsiteX2" fmla="*/ 1035116 w 1035115"/>
              <a:gd name="connsiteY2" fmla="*/ 517558 h 1035115"/>
              <a:gd name="connsiteX3" fmla="*/ 517558 w 1035115"/>
              <a:gd name="connsiteY3" fmla="*/ 1035116 h 1035115"/>
              <a:gd name="connsiteX4" fmla="*/ 0 w 1035115"/>
              <a:gd name="connsiteY4" fmla="*/ 517558 h 1035115"/>
              <a:gd name="connsiteX0" fmla="*/ 80 w 1035196"/>
              <a:gd name="connsiteY0" fmla="*/ 517558 h 1511366"/>
              <a:gd name="connsiteX1" fmla="*/ 517638 w 1035196"/>
              <a:gd name="connsiteY1" fmla="*/ 0 h 1511366"/>
              <a:gd name="connsiteX2" fmla="*/ 1035196 w 1035196"/>
              <a:gd name="connsiteY2" fmla="*/ 517558 h 1511366"/>
              <a:gd name="connsiteX3" fmla="*/ 489063 w 1035196"/>
              <a:gd name="connsiteY3" fmla="*/ 1511366 h 1511366"/>
              <a:gd name="connsiteX4" fmla="*/ 80 w 1035196"/>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87" h="1511366">
                <a:moveTo>
                  <a:pt x="71" y="517558"/>
                </a:moveTo>
                <a:cubicBezTo>
                  <a:pt x="4834" y="265664"/>
                  <a:pt x="231790" y="0"/>
                  <a:pt x="517629" y="0"/>
                </a:cubicBezTo>
                <a:cubicBezTo>
                  <a:pt x="803468" y="0"/>
                  <a:pt x="1035187" y="231719"/>
                  <a:pt x="1035187" y="517558"/>
                </a:cubicBezTo>
                <a:cubicBezTo>
                  <a:pt x="1035187" y="803397"/>
                  <a:pt x="641543" y="806516"/>
                  <a:pt x="489054" y="1511366"/>
                </a:cubicBezTo>
                <a:cubicBezTo>
                  <a:pt x="231790" y="1063691"/>
                  <a:pt x="-4692" y="769452"/>
                  <a:pt x="71" y="517558"/>
                </a:cubicBezTo>
                <a:close/>
              </a:path>
            </a:pathLst>
          </a:custGeom>
          <a:solidFill>
            <a:srgbClr val="CCECFF"/>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7318926"/>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506</TotalTime>
  <Words>500</Words>
  <Application>Microsoft Office PowerPoint</Application>
  <PresentationFormat>A4 210 x 297 mm</PresentationFormat>
  <Paragraphs>62</Paragraphs>
  <Slides>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メイリオ</vt:lpstr>
      <vt:lpstr>Arial</vt:lpstr>
      <vt:lpstr>Calibri</vt:lpstr>
      <vt:lpstr>Wingdings</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digipot.net</dc:title>
  <dc:subject>digipot.net</dc:subject>
  <dc:creator>でじけろお</dc:creator>
  <cp:lastModifiedBy>Keroo</cp:lastModifiedBy>
  <cp:revision>1</cp:revision>
  <dcterms:created xsi:type="dcterms:W3CDTF">2014-12-04T06:28:23Z</dcterms:created>
  <dcterms:modified xsi:type="dcterms:W3CDTF">2025-09-20T02:02:36Z</dcterms:modified>
  <cp:version>1</cp:version>
</cp:coreProperties>
</file>